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95" r:id="rId3"/>
    <p:sldId id="300" r:id="rId4"/>
    <p:sldId id="299" r:id="rId5"/>
    <p:sldId id="296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0" d="100"/>
          <a:sy n="80" d="100"/>
        </p:scale>
        <p:origin x="3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  <p:sp>
        <p:nvSpPr>
          <p:cNvPr id="4" name="Shape 2"/>
          <p:cNvSpPr/>
          <p:nvPr userDrawn="1"/>
        </p:nvSpPr>
        <p:spPr>
          <a:xfrm>
            <a:off x="6869008" y="76200"/>
            <a:ext cx="204639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14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 b="0"/>
            </a:pPr>
            <a:r>
              <a:rPr sz="1400" b="1" dirty="0" smtClean="0"/>
              <a:t>privecsg-1</a:t>
            </a:r>
            <a:r>
              <a:rPr lang="en-US" sz="1400" b="1" dirty="0" smtClean="0"/>
              <a:t>5</a:t>
            </a:r>
            <a:r>
              <a:rPr sz="1400" b="1" dirty="0" smtClean="0"/>
              <a:t>-</a:t>
            </a:r>
            <a:r>
              <a:rPr lang="en-US" sz="1400" b="1" dirty="0" smtClean="0"/>
              <a:t>0009</a:t>
            </a:r>
            <a:r>
              <a:rPr sz="1400" b="1" dirty="0" smtClean="0"/>
              <a:t>-00-0000</a:t>
            </a:r>
            <a:endParaRPr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07-00-0000-wifi-privacy-experiement-at-802-berlin-plenary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ocuments" TargetMode="External"/><Relationship Id="rId2" Type="http://schemas.openxmlformats.org/officeDocument/2006/relationships/hyperlink" Target="http://www.ieee802.org/PrivRecs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69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Privacy Recommendation Study Group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Update to IEEE802-EC 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@ </a:t>
            </a:r>
            <a:r>
              <a:rPr lang="en-US" dirty="0" smtClean="0">
                <a:latin typeface="Calibri" panose="020F0502020204030204" pitchFamily="34" charset="0"/>
              </a:rPr>
              <a:t>March 2015 </a:t>
            </a:r>
            <a:r>
              <a:rPr lang="en-US" dirty="0" smtClean="0">
                <a:latin typeface="Calibri" panose="020F0502020204030204" pitchFamily="34" charset="0"/>
              </a:rPr>
              <a:t>Plenary 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239000" cy="1752600"/>
          </a:xfrm>
        </p:spPr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2015-03-09</a:t>
            </a:r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far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3 September 2014, EC SG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802.1/802.3 </a:t>
            </a:r>
            <a:r>
              <a:rPr lang="en-US" sz="2800" dirty="0">
                <a:latin typeface="Calibri" panose="020F0502020204030204" pitchFamily="34" charset="0"/>
              </a:rPr>
              <a:t>WGs Interim meeting in Ottawa, Canada - </a:t>
            </a:r>
            <a:r>
              <a:rPr lang="en-US" sz="2800" dirty="0" smtClean="0">
                <a:latin typeface="Calibri" panose="020F0502020204030204" pitchFamily="34" charset="0"/>
              </a:rPr>
              <a:t>Sep </a:t>
            </a:r>
            <a:r>
              <a:rPr lang="en-US" sz="2800" dirty="0">
                <a:latin typeface="Calibri" panose="020F0502020204030204" pitchFamily="34" charset="0"/>
              </a:rPr>
              <a:t>8 and 9</a:t>
            </a:r>
          </a:p>
          <a:p>
            <a:pPr lvl="4"/>
            <a:endParaRPr lang="en-US" sz="800" dirty="0">
              <a:latin typeface="Calibri" panose="020F0502020204030204" pitchFamily="34" charset="0"/>
            </a:endParaRPr>
          </a:p>
          <a:p>
            <a:r>
              <a:rPr lang="en-US" sz="2800" dirty="0" err="1">
                <a:latin typeface="Calibri" panose="020F0502020204030204" pitchFamily="34" charset="0"/>
              </a:rPr>
              <a:t>Priv</a:t>
            </a:r>
            <a:r>
              <a:rPr lang="en-US" sz="2800" dirty="0">
                <a:latin typeface="Calibri" panose="020F0502020204030204" pitchFamily="34" charset="0"/>
              </a:rPr>
              <a:t> Rec EC SG </a:t>
            </a:r>
            <a:r>
              <a:rPr lang="en-US" sz="2800" dirty="0" smtClean="0">
                <a:latin typeface="Calibri" panose="020F0502020204030204" pitchFamily="34" charset="0"/>
              </a:rPr>
              <a:t>presentations at 802 </a:t>
            </a:r>
            <a:r>
              <a:rPr lang="en-US" sz="2800" dirty="0">
                <a:latin typeface="Calibri" panose="020F0502020204030204" pitchFamily="34" charset="0"/>
              </a:rPr>
              <a:t>Wireless WGs </a:t>
            </a:r>
            <a:r>
              <a:rPr lang="en-US" sz="2800" dirty="0" smtClean="0">
                <a:latin typeface="Calibri" panose="020F0502020204030204" pitchFamily="34" charset="0"/>
              </a:rPr>
              <a:t>interim </a:t>
            </a:r>
            <a:r>
              <a:rPr lang="en-US" sz="2800" dirty="0">
                <a:latin typeface="Calibri" panose="020F0502020204030204" pitchFamily="34" charset="0"/>
              </a:rPr>
              <a:t>meeting in Athens, Greece – week of </a:t>
            </a:r>
            <a:r>
              <a:rPr lang="en-US" sz="2800" dirty="0" smtClean="0">
                <a:latin typeface="Calibri" panose="020F0502020204030204" pitchFamily="34" charset="0"/>
              </a:rPr>
              <a:t>Sep 15</a:t>
            </a:r>
          </a:p>
          <a:p>
            <a:pPr lvl="5"/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4"/>
            <a:endParaRPr lang="en-US" sz="6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22 October </a:t>
            </a:r>
            <a:r>
              <a:rPr lang="en-US" sz="2800" dirty="0" smtClean="0">
                <a:latin typeface="Calibri" panose="020F0502020204030204" pitchFamily="34" charset="0"/>
              </a:rPr>
              <a:t>2014, EC SG Teleconference</a:t>
            </a:r>
          </a:p>
          <a:p>
            <a:pPr lvl="3"/>
            <a:endParaRPr lang="en-US" sz="4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Several discussions on the mailing list, especially about MAC-based tracking issues and </a:t>
            </a:r>
            <a:r>
              <a:rPr lang="en-US" sz="2800" dirty="0" smtClean="0">
                <a:latin typeface="Calibri" panose="020F0502020204030204" pitchFamily="34" charset="0"/>
              </a:rPr>
              <a:t>implications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Privacy EC SG - Progress so far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anose="020F0502020204030204" pitchFamily="34" charset="0"/>
              </a:rPr>
              <a:t>November 4&amp;6, 2014, during the IEEE 802 Plenary meeting in San Antonio, TX, </a:t>
            </a:r>
            <a:r>
              <a:rPr lang="en-US" sz="2800" dirty="0" smtClean="0">
                <a:latin typeface="Calibri" panose="020F0502020204030204" pitchFamily="34" charset="0"/>
              </a:rPr>
              <a:t>USA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10 December 2014, (10:00 AM ET), </a:t>
            </a:r>
            <a:r>
              <a:rPr lang="en-US" sz="2800" dirty="0" smtClean="0">
                <a:latin typeface="Calibri" panose="020F0502020204030204" pitchFamily="34" charset="0"/>
              </a:rPr>
              <a:t>Teleconference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12-15 January 2015, IEEE Interim meeting in Atlanta, GA, </a:t>
            </a:r>
            <a:r>
              <a:rPr lang="en-US" sz="2800" dirty="0" smtClean="0">
                <a:latin typeface="Calibri" panose="020F0502020204030204" pitchFamily="34" charset="0"/>
              </a:rPr>
              <a:t>USA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4 February 2015, (10:00 AM ET), Teleconference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PAR/CSD pre-circulation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25 February 2015, (10:00 AM ET), </a:t>
            </a:r>
            <a:r>
              <a:rPr lang="en-US" sz="2800" dirty="0" smtClean="0">
                <a:latin typeface="Calibri" panose="020F0502020204030204" pitchFamily="34" charset="0"/>
              </a:rPr>
              <a:t>Teleconference (cancelled)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8-13 March 2015, IEEE 802 Plenary meeting in Berlin, Germany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March Plenary </a:t>
            </a:r>
            <a:r>
              <a:rPr lang="en-US" dirty="0" smtClean="0">
                <a:latin typeface="Calibri" panose="020F0502020204030204" pitchFamily="34" charset="0"/>
              </a:rPr>
              <a:t>Meeting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MAC address randomization trial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SSID: “ieee802_privacy_trial”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b="1" dirty="0">
                <a:latin typeface="Calibri" panose="020F0502020204030204" pitchFamily="34" charset="0"/>
                <a:hlinkClick r:id="rId2"/>
              </a:rPr>
              <a:t>https://</a:t>
            </a:r>
            <a:r>
              <a:rPr lang="en-US" b="1" dirty="0" smtClean="0">
                <a:latin typeface="Calibri" panose="020F0502020204030204" pitchFamily="34" charset="0"/>
                <a:hlinkClick r:id="rId2"/>
              </a:rPr>
              <a:t>mentor.ieee.org/privecsg/dcn/15/privecsg-15-0007-00-0000-wifi-privacy-experiement-at-802-berlin-plenary.pptx</a:t>
            </a:r>
            <a:endParaRPr lang="en-US" b="1" dirty="0" smtClean="0">
              <a:latin typeface="Calibri" panose="020F0502020204030204" pitchFamily="34" charset="0"/>
            </a:endParaRPr>
          </a:p>
          <a:p>
            <a:pPr lvl="1"/>
            <a:endParaRPr lang="en-US" b="1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PAR / CSD comments resolution 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Threat model and recommended practices</a:t>
            </a:r>
          </a:p>
          <a:p>
            <a:pPr lvl="1"/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Next steps for Privacy EC SG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Renew SG, PAR submission, etc.</a:t>
            </a:r>
            <a:endParaRPr lang="en-US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9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Resources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Calibri" panose="020F0502020204030204" pitchFamily="34" charset="0"/>
              </a:rPr>
              <a:t>EC SG Web Page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2"/>
              </a:rPr>
              <a:t>http://www.ieee802.org/PrivRecsg</a:t>
            </a:r>
            <a:r>
              <a:rPr lang="en-US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Mailing list (reflector)</a:t>
            </a:r>
          </a:p>
          <a:p>
            <a:pPr lvl="1"/>
            <a:r>
              <a:rPr lang="en-US" sz="2400" i="1" dirty="0" smtClean="0"/>
              <a:t>stds-802-privacy@listserv.ieee.org </a:t>
            </a:r>
            <a:endParaRPr lang="en-US" sz="2600" dirty="0" smtClean="0">
              <a:latin typeface="Calibri" panose="020F0502020204030204" pitchFamily="34" charset="0"/>
            </a:endParaRPr>
          </a:p>
          <a:p>
            <a:r>
              <a:rPr lang="en-US" sz="3000" dirty="0" smtClean="0">
                <a:latin typeface="Calibri" panose="020F0502020204030204" pitchFamily="34" charset="0"/>
              </a:rPr>
              <a:t>Mentor (document repository)</a:t>
            </a: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600" dirty="0" smtClean="0">
                <a:latin typeface="Calibri" panose="020F0502020204030204" pitchFamily="34" charset="0"/>
                <a:hlinkClick r:id="rId3"/>
              </a:rPr>
              <a:t>mentor.ieee.org/privecsg/documents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sz="3000" dirty="0" smtClean="0">
                <a:latin typeface="Calibri" panose="020F0502020204030204" pitchFamily="34" charset="0"/>
              </a:rPr>
              <a:t>RFC </a:t>
            </a:r>
            <a:r>
              <a:rPr lang="en-US" sz="3000" dirty="0">
                <a:latin typeface="Calibri" panose="020F0502020204030204" pitchFamily="34" charset="0"/>
              </a:rPr>
              <a:t>6973 - Privacy Considerations for Internet Protocols</a:t>
            </a:r>
            <a:endParaRPr lang="en-US" sz="3000" dirty="0" smtClean="0">
              <a:latin typeface="Calibri" panose="020F0502020204030204" pitchFamily="34" charset="0"/>
            </a:endParaRPr>
          </a:p>
          <a:p>
            <a:pPr lvl="1"/>
            <a:r>
              <a:rPr lang="en-US" sz="26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en-US" sz="2600" dirty="0" smtClean="0">
                <a:latin typeface="Calibri" panose="020F0502020204030204" pitchFamily="34" charset="0"/>
                <a:hlinkClick r:id="rId4"/>
              </a:rPr>
              <a:t>tools.ietf.org/html/rfc6973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7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2564</TotalTime>
  <Words>243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Times</vt:lpstr>
      <vt:lpstr>Times New Roman</vt:lpstr>
      <vt:lpstr>Template</vt:lpstr>
      <vt:lpstr>IEEE 802 EC  Privacy Recommendation Study Group  Update to IEEE802-EC  @ March 2015 Plenary meeting</vt:lpstr>
      <vt:lpstr>Privacy EC SG - Progress so far</vt:lpstr>
      <vt:lpstr>Privacy EC SG - Progress so far</vt:lpstr>
      <vt:lpstr>March Plenary Meeting</vt:lpstr>
      <vt:lpstr>Resources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209</cp:revision>
  <cp:lastPrinted>1998-02-10T13:28:06Z</cp:lastPrinted>
  <dcterms:created xsi:type="dcterms:W3CDTF">2011-12-30T17:06:23Z</dcterms:created>
  <dcterms:modified xsi:type="dcterms:W3CDTF">2015-03-09T07:31:30Z</dcterms:modified>
</cp:coreProperties>
</file>