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2" r:id="rId3"/>
    <p:sldId id="263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9" d="100"/>
          <a:sy n="99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3" y="76200"/>
            <a:ext cx="2138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privecsg</a:t>
            </a:r>
            <a:r>
              <a:rPr lang="en-US" sz="1400" b="1" dirty="0" smtClean="0"/>
              <a:t>-</a:t>
            </a:r>
            <a:r>
              <a:rPr lang="en-US" sz="1400" b="1" dirty="0" err="1" smtClean="0"/>
              <a:t>yy</a:t>
            </a:r>
            <a:r>
              <a:rPr lang="en-US" sz="1400" b="1" dirty="0" smtClean="0"/>
              <a:t>-</a:t>
            </a:r>
            <a:r>
              <a:rPr lang="en-US" sz="1400" b="1" dirty="0" smtClean="0"/>
              <a:t>####-00-0000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180405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[place document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title here]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[YYYY-MM-DD]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[place document abstract text here]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4</TotalTime>
  <Words>135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omniran-14-0033-00-ecsg-omniran-pptx-template</vt:lpstr>
      <vt:lpstr>PowerPoint Presentation</vt:lpstr>
      <vt:lpstr>PowerPoint Presentation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Zuniga, Juan Carlos</cp:lastModifiedBy>
  <cp:revision>1</cp:revision>
  <cp:lastPrinted>1998-02-10T13:28:06Z</cp:lastPrinted>
  <dcterms:created xsi:type="dcterms:W3CDTF">2014-08-29T18:55:47Z</dcterms:created>
  <dcterms:modified xsi:type="dcterms:W3CDTF">2014-08-29T19:00:41Z</dcterms:modified>
</cp:coreProperties>
</file>