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141" autoAdjust="0"/>
  </p:normalViewPr>
  <p:slideViewPr>
    <p:cSldViewPr>
      <p:cViewPr varScale="1">
        <p:scale>
          <a:sx n="85" d="100"/>
          <a:sy n="85" d="100"/>
        </p:scale>
        <p:origin x="7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omniran-19-0025-00-00TG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24-00-00TG-april-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a438c4213805967e1fcbc868fd358a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26</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2019-04-26</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P802.1CQ contributions</a:t>
            </a:r>
          </a:p>
          <a:p>
            <a:r>
              <a:rPr lang="en-US" dirty="0"/>
              <a:t>Plan for interim meeting</a:t>
            </a:r>
          </a:p>
          <a:p>
            <a:pPr lvl="1"/>
            <a:r>
              <a:rPr lang="en-US" i="1" dirty="0"/>
              <a:t>Upcoming P802.1CQ conference calls</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92500"/>
          </a:bodyPr>
          <a:lstStyle/>
          <a:p>
            <a:r>
              <a:rPr lang="en-US" dirty="0"/>
              <a:t>Minutes</a:t>
            </a:r>
          </a:p>
          <a:p>
            <a:pPr lvl="1"/>
            <a:r>
              <a:rPr lang="en-US" dirty="0">
                <a:hlinkClick r:id="rId2"/>
              </a:rPr>
              <a:t>https://mentor.ieee.org/omniran/dcn/19/omniran-19-0024-00-00TG-april-5th-confcall-minutes.docx</a:t>
            </a:r>
            <a:endParaRPr lang="en-US" dirty="0"/>
          </a:p>
          <a:p>
            <a:pPr lvl="2"/>
            <a:endParaRPr lang="en-US" dirty="0"/>
          </a:p>
          <a:p>
            <a:r>
              <a:rPr lang="en-US" dirty="0"/>
              <a:t>Reports</a:t>
            </a:r>
          </a:p>
          <a:p>
            <a:pPr lvl="1"/>
            <a:r>
              <a:rPr lang="en-US" dirty="0"/>
              <a:t>IETF DHC WG adoption of draft-</a:t>
            </a:r>
            <a:r>
              <a:rPr lang="en-US" dirty="0" err="1"/>
              <a:t>bvtm</a:t>
            </a:r>
            <a:r>
              <a:rPr lang="en-US" dirty="0"/>
              <a:t>-</a:t>
            </a:r>
            <a:r>
              <a:rPr lang="en-US" dirty="0" err="1"/>
              <a:t>dhc</a:t>
            </a:r>
            <a:r>
              <a:rPr lang="en-US" dirty="0"/>
              <a:t>-mac-assign and draft-</a:t>
            </a:r>
            <a:r>
              <a:rPr lang="en-US" dirty="0" err="1"/>
              <a:t>bernardos</a:t>
            </a:r>
            <a:r>
              <a:rPr lang="en-US" dirty="0"/>
              <a:t>-</a:t>
            </a:r>
            <a:r>
              <a:rPr lang="en-US" dirty="0" err="1"/>
              <a:t>dhc</a:t>
            </a:r>
            <a:r>
              <a:rPr lang="en-US" dirty="0"/>
              <a:t>-slap-quadrant</a:t>
            </a:r>
          </a:p>
          <a:p>
            <a:pPr lvl="1"/>
            <a:r>
              <a:rPr lang="en-US" dirty="0"/>
              <a:t>P802.1CF publication editing started</a:t>
            </a:r>
          </a:p>
          <a:p>
            <a:pPr lvl="2"/>
            <a:r>
              <a:rPr lang="en-US" dirty="0"/>
              <a:t>Planned publication date: May 21</a:t>
            </a:r>
            <a:r>
              <a:rPr lang="en-US" baseline="30000" dirty="0"/>
              <a:t>st</a:t>
            </a:r>
            <a:r>
              <a:rPr lang="en-US" dirty="0"/>
              <a:t> </a:t>
            </a:r>
          </a:p>
          <a:p>
            <a:pPr marL="0" indent="0">
              <a:buNone/>
            </a:pPr>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P802.1CQ contributions</a:t>
            </a:r>
          </a:p>
          <a:p>
            <a:pPr lvl="1"/>
            <a:r>
              <a:rPr lang="en-US" dirty="0"/>
              <a:t>.</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Upcoming P802.1CQ conference calls</a:t>
            </a:r>
          </a:p>
          <a:p>
            <a:pPr lvl="1"/>
            <a:endParaRPr lang="en-US" dirty="0"/>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April 26th </a:t>
            </a:r>
            <a:r>
              <a:rPr lang="en-US" dirty="0"/>
              <a:t>, 2019 at 09:00-10:30am ET</a:t>
            </a:r>
          </a:p>
          <a:p>
            <a:endParaRPr lang="en-US" dirty="0"/>
          </a:p>
          <a:p>
            <a:r>
              <a:rPr lang="en-US" dirty="0"/>
              <a:t>Join WebEx meeting</a:t>
            </a:r>
          </a:p>
          <a:p>
            <a:pPr lvl="1"/>
            <a:r>
              <a:rPr lang="en-US" dirty="0">
                <a:hlinkClick r:id="rId3"/>
              </a:rPr>
              <a:t>https://nokiameetings.webex.com/nokiameetings/j.php?MTID=m7a438c4213805967e1fcbc868fd358a7</a:t>
            </a:r>
            <a:endParaRPr lang="en-US" dirty="0"/>
          </a:p>
          <a:p>
            <a:pPr lvl="1"/>
            <a:r>
              <a:rPr lang="en-US" dirty="0"/>
              <a:t>Meeting number: 958 522 495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958 522 495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Minutes</a:t>
            </a:r>
          </a:p>
          <a:p>
            <a:r>
              <a:rPr lang="en-US" dirty="0"/>
              <a:t>Reports</a:t>
            </a:r>
          </a:p>
          <a:p>
            <a:r>
              <a:rPr lang="en-US" dirty="0"/>
              <a:t>P802.1CQ contributions</a:t>
            </a:r>
          </a:p>
          <a:p>
            <a:r>
              <a:rPr lang="en-US" dirty="0"/>
              <a:t>Plan for interim meeting</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44583326"/>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75000"/>
                            </a:schemeClr>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75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bg1">
                              <a:lumMod val="75000"/>
                            </a:schemeClr>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bg1">
                              <a:lumMod val="75000"/>
                            </a:schemeClr>
                          </a:solidFill>
                          <a:effectLst/>
                          <a:latin typeface="+mn-lt"/>
                        </a:rPr>
                        <a:t>EthAirNet</a:t>
                      </a:r>
                      <a:r>
                        <a:rPr lang="en-US" sz="1400" dirty="0">
                          <a:solidFill>
                            <a:schemeClr val="bg1">
                              <a:lumMod val="75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bg1">
                            <a:lumMod val="75000"/>
                          </a:schemeClr>
                        </a:solidFill>
                        <a:effectLst/>
                        <a:latin typeface="+mn-lt"/>
                      </a:endParaRPr>
                    </a:p>
                  </a:txBody>
                  <a:tcPr marL="73025" marR="73025" marT="0" marB="0" anchor="ctr"/>
                </a:tc>
                <a:tc>
                  <a:txBody>
                    <a:bodyPr/>
                    <a:lstStyle/>
                    <a:p>
                      <a:pPr algn="just">
                        <a:spcAft>
                          <a:spcPts val="300"/>
                        </a:spcAft>
                      </a:pPr>
                      <a:endParaRPr lang="en-US" sz="1400" dirty="0">
                        <a:solidFill>
                          <a:schemeClr val="bg1">
                            <a:lumMod val="75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3462</TotalTime>
  <Words>956</Words>
  <Application>Microsoft Office PowerPoint</Application>
  <PresentationFormat>On-screen Show (4:3)</PresentationFormat>
  <Paragraphs>130</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Arial Unicode MS</vt:lpstr>
      <vt:lpstr>Helvetica</vt:lpstr>
      <vt:lpstr>Times</vt:lpstr>
      <vt:lpstr>Times New Roman</vt:lpstr>
      <vt:lpstr>Template</vt:lpstr>
      <vt:lpstr>IEEE 802.1 OmniRAN TG April 26th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530</cp:revision>
  <cp:lastPrinted>1998-02-10T13:28:06Z</cp:lastPrinted>
  <dcterms:created xsi:type="dcterms:W3CDTF">2011-12-30T17:06:23Z</dcterms:created>
  <dcterms:modified xsi:type="dcterms:W3CDTF">2019-04-26T06:30:55Z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