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2"/>
  </p:notesMasterIdLst>
  <p:handoutMasterIdLst>
    <p:handoutMasterId r:id="rId23"/>
  </p:handoutMasterIdLst>
  <p:sldIdLst>
    <p:sldId id="262" r:id="rId3"/>
    <p:sldId id="298" r:id="rId4"/>
    <p:sldId id="365" r:id="rId5"/>
    <p:sldId id="364" r:id="rId6"/>
    <p:sldId id="346" r:id="rId7"/>
    <p:sldId id="347" r:id="rId8"/>
    <p:sldId id="348" r:id="rId9"/>
    <p:sldId id="349" r:id="rId10"/>
    <p:sldId id="320" r:id="rId11"/>
    <p:sldId id="331" r:id="rId12"/>
    <p:sldId id="366" r:id="rId13"/>
    <p:sldId id="309" r:id="rId14"/>
    <p:sldId id="332" r:id="rId15"/>
    <p:sldId id="344" r:id="rId16"/>
    <p:sldId id="368" r:id="rId17"/>
    <p:sldId id="351" r:id="rId18"/>
    <p:sldId id="367" r:id="rId19"/>
    <p:sldId id="345" r:id="rId20"/>
    <p:sldId id="33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2" autoAdjust="0"/>
    <p:restoredTop sz="95259" autoAdjust="0"/>
  </p:normalViewPr>
  <p:slideViewPr>
    <p:cSldViewPr>
      <p:cViewPr varScale="1">
        <p:scale>
          <a:sx n="107" d="100"/>
          <a:sy n="107" d="100"/>
        </p:scale>
        <p:origin x="176"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85376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841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2774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24502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353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46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670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23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61510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3116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89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374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omniran-19-0013-01-00TG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237903111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9/omniran-19-0014-00-00TG-feb-27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9/omniran-19-0007-00-CQ00-requirements-from-common-network-operation-principles.docx" TargetMode="External"/><Relationship Id="rId2" Type="http://schemas.openxmlformats.org/officeDocument/2006/relationships/hyperlink" Target="https://mentor.ieee.org/omniran/dcn/19/omniran-19-0011-00-CQ00-maap-introduction.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9/omniran-19-0012-00-CQ00-summary-of-1cq-contribution-to-802-11m.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irmont.com/hotel-vancouv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Vancouver, BC, Canada</a:t>
            </a:r>
          </a:p>
        </p:txBody>
      </p:sp>
      <p:sp>
        <p:nvSpPr>
          <p:cNvPr id="3" name="Subtitle 2"/>
          <p:cNvSpPr>
            <a:spLocks noGrp="1"/>
          </p:cNvSpPr>
          <p:nvPr>
            <p:ph type="subTitle" idx="1"/>
          </p:nvPr>
        </p:nvSpPr>
        <p:spPr/>
        <p:txBody>
          <a:bodyPr/>
          <a:lstStyle/>
          <a:p>
            <a:r>
              <a:rPr lang="en-US" dirty="0"/>
              <a:t>2019-03-11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44080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Satoko </a:t>
                      </a:r>
                      <a:r>
                        <a:rPr lang="en-US" sz="1400" dirty="0" err="1">
                          <a:solidFill>
                            <a:schemeClr val="tx2">
                              <a:lumMod val="20000"/>
                              <a:lumOff val="80000"/>
                            </a:schemeClr>
                          </a:solidFill>
                          <a:effectLst/>
                          <a:latin typeface="+mn-lt"/>
                        </a:rPr>
                        <a:t>Icaya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Tomoki </a:t>
                      </a:r>
                      <a:r>
                        <a:rPr lang="en-US" sz="1400" dirty="0" err="1">
                          <a:solidFill>
                            <a:schemeClr val="tx2">
                              <a:lumMod val="20000"/>
                              <a:lumOff val="80000"/>
                            </a:schemeClr>
                          </a:solidFill>
                          <a:effectLst/>
                          <a:latin typeface="+mn-lt"/>
                        </a:rPr>
                        <a:t>Ohsawa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Stephen </a:t>
                      </a:r>
                      <a:r>
                        <a:rPr lang="en-US" sz="1400" dirty="0" err="1">
                          <a:solidFill>
                            <a:schemeClr val="tx2">
                              <a:lumMod val="20000"/>
                              <a:lumOff val="80000"/>
                            </a:schemeClr>
                          </a:solidFill>
                          <a:effectLst/>
                          <a:latin typeface="+mn-lt"/>
                        </a:rPr>
                        <a:t>Mccann</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and specification text 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7045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P802.1CQ contributions and discussions</a:t>
            </a:r>
          </a:p>
          <a:p>
            <a:pPr lvl="2"/>
            <a:r>
              <a:rPr lang="en-US" dirty="0"/>
              <a:t>P802.1CQ </a:t>
            </a:r>
            <a:r>
              <a:rPr lang="en-US" dirty="0" err="1"/>
              <a:t>ToC</a:t>
            </a:r>
            <a:r>
              <a:rPr lang="en-US" dirty="0"/>
              <a:t> and specification text contributions</a:t>
            </a:r>
          </a:p>
          <a:p>
            <a:r>
              <a:rPr lang="en-US" dirty="0"/>
              <a:t>Tue, 13:30 – 15:30</a:t>
            </a:r>
          </a:p>
          <a:p>
            <a:pPr lvl="1"/>
            <a:r>
              <a:rPr lang="en-US" dirty="0"/>
              <a:t>IEEE 802.1CF socialization activities</a:t>
            </a:r>
          </a:p>
          <a:p>
            <a:pPr lvl="1"/>
            <a:r>
              <a:rPr lang="en-US" dirty="0"/>
              <a:t>Potential new project for </a:t>
            </a:r>
            <a:r>
              <a:rPr lang="en-US" dirty="0" err="1"/>
              <a:t>OmniRAN</a:t>
            </a:r>
            <a:r>
              <a:rPr lang="en-US" dirty="0"/>
              <a:t> TG</a:t>
            </a:r>
          </a:p>
          <a:p>
            <a:pPr lvl="1"/>
            <a:r>
              <a:rPr lang="en-US" dirty="0"/>
              <a:t>Liaisons</a:t>
            </a:r>
          </a:p>
          <a:p>
            <a:pPr lvl="1"/>
            <a:r>
              <a:rPr lang="en-US" dirty="0"/>
              <a:t>Conference calls until July 2019 F2F</a:t>
            </a:r>
          </a:p>
          <a:p>
            <a:pPr lvl="1"/>
            <a:r>
              <a:rPr lang="en-US" dirty="0"/>
              <a:t>Motions to 802.1 closing plenary</a:t>
            </a:r>
          </a:p>
          <a:p>
            <a:pPr lvl="1"/>
            <a:r>
              <a:rPr lang="en-US" dirty="0"/>
              <a:t>Draft status report to IEEE 802 WGs</a:t>
            </a:r>
          </a:p>
          <a:p>
            <a:r>
              <a:rPr lang="en-US" dirty="0"/>
              <a:t>Wed, 13:30 – 15:30</a:t>
            </a:r>
          </a:p>
          <a:p>
            <a:pPr lvl="1"/>
            <a:r>
              <a:rPr lang="en-US" dirty="0"/>
              <a:t>P802.1CQ contributions and discussions</a:t>
            </a:r>
          </a:p>
          <a:p>
            <a:pPr lvl="2"/>
            <a:r>
              <a:rPr lang="en-US" dirty="0"/>
              <a:t>IEEE 802.11 related discussions</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https://mentor.ieee.org/omniran/dcn/19/omniran-19-0005-02-00TG-jan-2019-f2f-meeting-minutes.docx</a:t>
            </a:r>
            <a:endParaRPr lang="en-US" dirty="0"/>
          </a:p>
          <a:p>
            <a:pPr lvl="1"/>
            <a:r>
              <a:rPr lang="en-US" dirty="0">
                <a:hlinkClick r:id="rId3"/>
              </a:rPr>
              <a:t>https://mentor.ieee.org/omniran/dcn/19/omniran-19-0008-00-00TG-feb-6th-confcall-minutes.docx</a:t>
            </a:r>
            <a:endParaRPr lang="en-US" dirty="0"/>
          </a:p>
          <a:p>
            <a:pPr lvl="1"/>
            <a:r>
              <a:rPr lang="en-US" dirty="0">
                <a:hlinkClick r:id="rId4"/>
              </a:rPr>
              <a:t>https://mentor.ieee.org/omniran/dcn/19/omniran-19-0014-00-00TG-feb-27th-confcall-minutes.docx</a:t>
            </a:r>
            <a:endParaRPr lang="en-US" dirty="0"/>
          </a:p>
          <a:p>
            <a:pPr lvl="2"/>
            <a:r>
              <a:rPr lang="en-US" dirty="0"/>
              <a:t>...</a:t>
            </a:r>
          </a:p>
          <a:p>
            <a:r>
              <a:rPr lang="en-US" dirty="0"/>
              <a:t>Reports</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P802.1CQ contributions and discussions</a:t>
            </a:r>
          </a:p>
          <a:p>
            <a:pPr lvl="2"/>
            <a:r>
              <a:rPr lang="en-US" dirty="0">
                <a:hlinkClick r:id="rId2"/>
              </a:rPr>
              <a:t>https://mentor.ieee.org/omniran/dcn/19/omniran-19-0011-00-CQ00-maap-introduction.pptx</a:t>
            </a:r>
            <a:endParaRPr lang="en-US" dirty="0"/>
          </a:p>
          <a:p>
            <a:pPr lvl="2"/>
            <a:r>
              <a:rPr lang="en-US" dirty="0">
                <a:hlinkClick r:id="rId3"/>
              </a:rPr>
              <a:t>https://mentor.ieee.org/omniran/dcn/19/omniran-19-0007-00-CQ00-requirements-from-common-network-operation-principles.docx</a:t>
            </a:r>
            <a:endParaRPr lang="en-US" dirty="0"/>
          </a:p>
          <a:p>
            <a:pPr lvl="1"/>
            <a:r>
              <a:rPr lang="en-US" dirty="0"/>
              <a:t>P802.1CQ </a:t>
            </a:r>
            <a:r>
              <a:rPr lang="en-US" dirty="0" err="1"/>
              <a:t>ToC</a:t>
            </a:r>
            <a:r>
              <a:rPr lang="en-US" dirty="0"/>
              <a:t> and specification text contributions</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E77BD-B2EB-1840-AD79-3F1FD94B6216}"/>
              </a:ext>
            </a:extLst>
          </p:cNvPr>
          <p:cNvSpPr>
            <a:spLocks noGrp="1"/>
          </p:cNvSpPr>
          <p:nvPr>
            <p:ph type="title"/>
          </p:nvPr>
        </p:nvSpPr>
        <p:spPr>
          <a:xfrm>
            <a:off x="457200" y="274638"/>
            <a:ext cx="8229600" cy="715962"/>
          </a:xfrm>
        </p:spPr>
        <p:txBody>
          <a:bodyPr/>
          <a:lstStyle/>
          <a:p>
            <a:r>
              <a:rPr lang="en-US" dirty="0"/>
              <a:t>802.1CQ </a:t>
            </a:r>
            <a:r>
              <a:rPr lang="en-US" dirty="0" err="1"/>
              <a:t>ToC</a:t>
            </a:r>
            <a:r>
              <a:rPr lang="en-US" dirty="0"/>
              <a:t> examples</a:t>
            </a:r>
          </a:p>
        </p:txBody>
      </p:sp>
      <p:sp>
        <p:nvSpPr>
          <p:cNvPr id="4" name="Content Placeholder 3">
            <a:extLst>
              <a:ext uri="{FF2B5EF4-FFF2-40B4-BE49-F238E27FC236}">
                <a16:creationId xmlns:a16="http://schemas.microsoft.com/office/drawing/2014/main" id="{F854BAD4-1EFE-2644-A484-EDB037191918}"/>
              </a:ext>
            </a:extLst>
          </p:cNvPr>
          <p:cNvSpPr>
            <a:spLocks noGrp="1"/>
          </p:cNvSpPr>
          <p:nvPr>
            <p:ph sz="half" idx="1"/>
          </p:nvPr>
        </p:nvSpPr>
        <p:spPr>
          <a:xfrm>
            <a:off x="457200" y="990600"/>
            <a:ext cx="3886200" cy="5105400"/>
          </a:xfrm>
        </p:spPr>
        <p:txBody>
          <a:bodyPr>
            <a:normAutofit fontScale="85000" lnSpcReduction="20000"/>
          </a:bodyPr>
          <a:lstStyle/>
          <a:p>
            <a:pPr marL="0" indent="0">
              <a:buNone/>
            </a:pPr>
            <a:r>
              <a:rPr lang="en-US" dirty="0"/>
              <a:t>Current</a:t>
            </a:r>
          </a:p>
          <a:p>
            <a:r>
              <a:rPr lang="en-US" dirty="0"/>
              <a:t>Overview</a:t>
            </a:r>
          </a:p>
          <a:p>
            <a:r>
              <a:rPr lang="en-US" dirty="0"/>
              <a:t>Normative References</a:t>
            </a:r>
          </a:p>
          <a:p>
            <a:r>
              <a:rPr lang="en-US" dirty="0"/>
              <a:t>Definitions, acronyms and abbreviations</a:t>
            </a:r>
          </a:p>
          <a:p>
            <a:r>
              <a:rPr lang="en-US" dirty="0"/>
              <a:t>Basics of address assignment</a:t>
            </a:r>
          </a:p>
          <a:p>
            <a:r>
              <a:rPr lang="en-US" dirty="0"/>
              <a:t>Theory of operation</a:t>
            </a:r>
          </a:p>
          <a:p>
            <a:r>
              <a:rPr lang="en-US" dirty="0"/>
              <a:t>Address space</a:t>
            </a:r>
          </a:p>
          <a:p>
            <a:r>
              <a:rPr lang="en-US" dirty="0"/>
              <a:t>Message formats</a:t>
            </a:r>
          </a:p>
          <a:p>
            <a:r>
              <a:rPr lang="en-US" dirty="0"/>
              <a:t>Address client behavior</a:t>
            </a:r>
          </a:p>
          <a:p>
            <a:r>
              <a:rPr lang="en-US" dirty="0"/>
              <a:t>Address server behavior</a:t>
            </a:r>
          </a:p>
          <a:p>
            <a:r>
              <a:rPr lang="en-US" dirty="0"/>
              <a:t>Bridge behavior</a:t>
            </a:r>
          </a:p>
          <a:p>
            <a:r>
              <a:rPr lang="en-US" dirty="0"/>
              <a:t>Interactions with 802.1X</a:t>
            </a:r>
          </a:p>
        </p:txBody>
      </p:sp>
      <p:sp>
        <p:nvSpPr>
          <p:cNvPr id="5" name="Content Placeholder 4">
            <a:extLst>
              <a:ext uri="{FF2B5EF4-FFF2-40B4-BE49-F238E27FC236}">
                <a16:creationId xmlns:a16="http://schemas.microsoft.com/office/drawing/2014/main" id="{AA886E48-5F6B-C540-9706-132F7B18E857}"/>
              </a:ext>
            </a:extLst>
          </p:cNvPr>
          <p:cNvSpPr>
            <a:spLocks noGrp="1"/>
          </p:cNvSpPr>
          <p:nvPr>
            <p:ph sz="half" idx="2"/>
          </p:nvPr>
        </p:nvSpPr>
        <p:spPr>
          <a:xfrm>
            <a:off x="5029200" y="990600"/>
            <a:ext cx="3657600" cy="5135563"/>
          </a:xfrm>
        </p:spPr>
        <p:txBody>
          <a:bodyPr>
            <a:normAutofit fontScale="85000" lnSpcReduction="20000"/>
          </a:bodyPr>
          <a:lstStyle/>
          <a:p>
            <a:pPr marL="0" indent="0">
              <a:buNone/>
            </a:pPr>
            <a:r>
              <a:rPr lang="en-US" dirty="0"/>
              <a:t>Example</a:t>
            </a:r>
          </a:p>
          <a:p>
            <a:r>
              <a:rPr lang="en-US" dirty="0"/>
              <a:t>Overview</a:t>
            </a:r>
          </a:p>
          <a:p>
            <a:r>
              <a:rPr lang="en-US" dirty="0"/>
              <a:t>References</a:t>
            </a:r>
          </a:p>
          <a:p>
            <a:r>
              <a:rPr lang="en-US" dirty="0"/>
              <a:t>Definitions</a:t>
            </a:r>
          </a:p>
          <a:p>
            <a:r>
              <a:rPr lang="en-US" dirty="0"/>
              <a:t>Acronyms and abbreviations</a:t>
            </a:r>
          </a:p>
          <a:p>
            <a:r>
              <a:rPr lang="en-US" dirty="0"/>
              <a:t>Conformance</a:t>
            </a:r>
          </a:p>
          <a:p>
            <a:r>
              <a:rPr lang="en-US" dirty="0"/>
              <a:t>Principle of operation</a:t>
            </a:r>
          </a:p>
          <a:p>
            <a:r>
              <a:rPr lang="en-US" dirty="0"/>
              <a:t>Messages</a:t>
            </a:r>
          </a:p>
          <a:p>
            <a:r>
              <a:rPr lang="en-US" dirty="0"/>
              <a:t>PDUs and TLVs</a:t>
            </a:r>
          </a:p>
          <a:p>
            <a:r>
              <a:rPr lang="en-US" dirty="0"/>
              <a:t>Agent operation</a:t>
            </a:r>
          </a:p>
          <a:p>
            <a:r>
              <a:rPr lang="en-US" dirty="0"/>
              <a:t>Management</a:t>
            </a:r>
          </a:p>
          <a:p>
            <a:r>
              <a:rPr lang="en-US" dirty="0"/>
              <a:t>MIB definitions</a:t>
            </a:r>
          </a:p>
        </p:txBody>
      </p:sp>
    </p:spTree>
    <p:extLst>
      <p:ext uri="{BB962C8B-B14F-4D97-AF65-F5344CB8AC3E}">
        <p14:creationId xmlns:p14="http://schemas.microsoft.com/office/powerpoint/2010/main" val="2665700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70000" lnSpcReduction="20000"/>
          </a:bodyPr>
          <a:lstStyle/>
          <a:p>
            <a:r>
              <a:rPr lang="en-US" dirty="0"/>
              <a:t>IEEE 802.1CF socialization activities</a:t>
            </a:r>
          </a:p>
          <a:p>
            <a:pPr lvl="1"/>
            <a:r>
              <a:rPr lang="en-US" dirty="0"/>
              <a:t>..</a:t>
            </a:r>
          </a:p>
          <a:p>
            <a:r>
              <a:rPr lang="en-US" dirty="0"/>
              <a:t>Potential new project for OmniRAN TG</a:t>
            </a:r>
          </a:p>
          <a:p>
            <a:pPr lvl="1"/>
            <a:r>
              <a:rPr lang="en-US" dirty="0"/>
              <a:t>..</a:t>
            </a:r>
          </a:p>
          <a:p>
            <a:r>
              <a:rPr lang="en-US" dirty="0"/>
              <a:t>Liaisons</a:t>
            </a:r>
          </a:p>
          <a:p>
            <a:pPr lvl="1"/>
            <a:r>
              <a:rPr lang="en-US" dirty="0"/>
              <a:t>802.1 liaison response to ITU-T JCA IMT2020</a:t>
            </a:r>
          </a:p>
          <a:p>
            <a:pPr lvl="2"/>
            <a:r>
              <a:rPr lang="en-US" dirty="0">
                <a:hlinkClick r:id="rId2"/>
              </a:rPr>
              <a:t>https://mentor.ieee.org/omniran/dcn/19/omniran-19-0015-00-00TG-802-1-liaison-response-to-itu-t-jca-imt2020.docx</a:t>
            </a:r>
            <a:endParaRPr lang="en-US" dirty="0"/>
          </a:p>
          <a:p>
            <a:r>
              <a:rPr lang="en-US" dirty="0"/>
              <a:t>Conference calls until July 2019 F2F</a:t>
            </a:r>
          </a:p>
          <a:p>
            <a:pPr lvl="1"/>
            <a:r>
              <a:rPr lang="en-US" dirty="0"/>
              <a:t>..</a:t>
            </a:r>
          </a:p>
          <a:p>
            <a:r>
              <a:rPr lang="en-US" dirty="0"/>
              <a:t>Motions to 802.1 closing plenary</a:t>
            </a:r>
          </a:p>
          <a:p>
            <a:pPr lvl="1"/>
            <a:r>
              <a:rPr lang="en-US" dirty="0"/>
              <a:t>EC approval of liaison response</a:t>
            </a:r>
          </a:p>
          <a:p>
            <a:pPr lvl="1"/>
            <a:r>
              <a:rPr lang="en-US" dirty="0"/>
              <a:t>Teleconferences</a:t>
            </a:r>
          </a:p>
          <a:p>
            <a:r>
              <a:rPr lang="en-US" dirty="0"/>
              <a:t>Draft status report to IEEE 802 WGs</a:t>
            </a:r>
          </a:p>
          <a:p>
            <a:pPr lvl="1"/>
            <a:r>
              <a:rPr lang="en-US" dirty="0"/>
              <a:t>..</a:t>
            </a:r>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https://mentor.ieee.org/omniran/dcn/19/omniran-19-0015-00-00TG-802-1-liaison-response-to-itu-t-jca-imt2020.docx</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as communication of IEEE 802.1 to ITU-T JCA IMT2020, granting the IEEE LMSC chair (or his delegate) editorial license.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This approval is under LMSC OM “Procedure for communication with government bodies”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proposed Max Riegel, second: Hao Wang </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EC: proposed: John Messenger, second: David Law</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p:txBody>
      </p:sp>
    </p:spTree>
    <p:extLst>
      <p:ext uri="{BB962C8B-B14F-4D97-AF65-F5344CB8AC3E}">
        <p14:creationId xmlns:p14="http://schemas.microsoft.com/office/powerpoint/2010/main" val="154421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r>
              <a:rPr lang="en-US" dirty="0"/>
              <a:t>P802.1CQ contributions and discussions</a:t>
            </a:r>
          </a:p>
          <a:p>
            <a:pPr lvl="1"/>
            <a:r>
              <a:rPr lang="en-US" dirty="0"/>
              <a:t>IEEE 802.11 related discussions</a:t>
            </a:r>
          </a:p>
          <a:p>
            <a:pPr lvl="2"/>
            <a:r>
              <a:rPr lang="en-US" dirty="0">
                <a:hlinkClick r:id="rId2"/>
              </a:rPr>
              <a:t>https://mentor.ieee.org/omniran/dcn/19/omniran-19-0012-00-CQ00-summary-of-1cq-contribution-to-802-11m.pptx</a:t>
            </a:r>
            <a:endParaRPr lang="en-US" dirty="0"/>
          </a:p>
          <a:p>
            <a:pPr lvl="2"/>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2019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b="1" dirty="0"/>
              <a:t>FAIRMONT HOTEL VANCOUVER</a:t>
            </a:r>
            <a:endParaRPr lang="en-US" dirty="0"/>
          </a:p>
          <a:p>
            <a:pPr lvl="2"/>
            <a:r>
              <a:rPr lang="en-US" dirty="0"/>
              <a:t>900 West Georgia Street</a:t>
            </a:r>
            <a:br>
              <a:rPr lang="en-US" dirty="0"/>
            </a:br>
            <a:r>
              <a:rPr lang="en-US" dirty="0"/>
              <a:t>Vancouver, BC V6C 2W6</a:t>
            </a:r>
            <a:br>
              <a:rPr lang="en-US" dirty="0"/>
            </a:br>
            <a:r>
              <a:rPr lang="en-US" dirty="0"/>
              <a:t>Canada</a:t>
            </a:r>
          </a:p>
          <a:p>
            <a:pPr lvl="2"/>
            <a:r>
              <a:rPr lang="en-US" dirty="0"/>
              <a:t>Information Website: </a:t>
            </a:r>
            <a:r>
              <a:rPr lang="en-US" dirty="0">
                <a:hlinkClick r:id="rId2"/>
              </a:rPr>
              <a:t>https://www.fairmont.com/hotel-vancouver/</a:t>
            </a:r>
            <a:endParaRPr lang="en-US" dirty="0"/>
          </a:p>
          <a:p>
            <a:pPr marL="857250" lvl="2" indent="0">
              <a:buNone/>
            </a:pPr>
            <a:endParaRPr lang="en-US" dirty="0"/>
          </a:p>
          <a:p>
            <a:r>
              <a:rPr lang="en-US" dirty="0" err="1"/>
              <a:t>OmniRAN</a:t>
            </a:r>
            <a:r>
              <a:rPr lang="en-US" dirty="0"/>
              <a:t> TG sessions:</a:t>
            </a:r>
          </a:p>
          <a:p>
            <a:pPr lvl="1"/>
            <a:r>
              <a:rPr lang="en-US" dirty="0"/>
              <a:t>Mon, 	Mar 11</a:t>
            </a:r>
            <a:r>
              <a:rPr lang="en-US" baseline="30000" dirty="0"/>
              <a:t>th</a:t>
            </a:r>
            <a:r>
              <a:rPr lang="en-US" dirty="0"/>
              <a:t> ,	13:30-15:30</a:t>
            </a:r>
          </a:p>
          <a:p>
            <a:pPr lvl="2"/>
            <a:r>
              <a:rPr lang="en-US" dirty="0"/>
              <a:t>Meeting room: Galiano, FHV Discovery level</a:t>
            </a:r>
          </a:p>
          <a:p>
            <a:pPr lvl="1"/>
            <a:r>
              <a:rPr lang="en-US" dirty="0"/>
              <a:t>Tue, 	Mar 12</a:t>
            </a:r>
            <a:r>
              <a:rPr lang="en-US" baseline="30000" dirty="0"/>
              <a:t>th</a:t>
            </a:r>
            <a:r>
              <a:rPr lang="en-US" dirty="0"/>
              <a:t> , 	13:30-15:30</a:t>
            </a:r>
          </a:p>
          <a:p>
            <a:pPr lvl="2"/>
            <a:r>
              <a:rPr lang="en-US" dirty="0"/>
              <a:t>Meeting room: Galiano, FHV Discovery level</a:t>
            </a:r>
          </a:p>
          <a:p>
            <a:pPr lvl="1"/>
            <a:r>
              <a:rPr lang="en-US" dirty="0"/>
              <a:t>Wed,	Mar 13</a:t>
            </a:r>
            <a:r>
              <a:rPr lang="en-US" baseline="30000" dirty="0"/>
              <a:t>th</a:t>
            </a:r>
            <a:r>
              <a:rPr lang="en-US" dirty="0"/>
              <a:t> ,	13:30-15:30</a:t>
            </a:r>
          </a:p>
          <a:p>
            <a:pPr lvl="2"/>
            <a:r>
              <a:rPr lang="en-US" dirty="0"/>
              <a:t>Meeting room: Galiano, FHV Discovery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52581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76445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3555</TotalTime>
  <Words>1339</Words>
  <Application>Microsoft Macintosh PowerPoint</Application>
  <PresentationFormat>On-screen Show (4:3)</PresentationFormat>
  <Paragraphs>251</Paragraphs>
  <Slides>19</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Helvetica</vt:lpstr>
      <vt:lpstr>Times</vt:lpstr>
      <vt:lpstr>Times New Roman</vt:lpstr>
      <vt:lpstr>Template</vt:lpstr>
      <vt:lpstr>Title slide</vt:lpstr>
      <vt:lpstr>IEEE 802.1 OmniRAN TG March 2018 F2F Meeting Vancouver, BC, Canada</vt:lpstr>
      <vt:lpstr>March 2019 F2F Meeting</vt:lpstr>
      <vt:lpstr>Agenda proposal for March 2019 F2F</vt:lpstr>
      <vt:lpstr>March 2019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March 2019 F2F</vt:lpstr>
      <vt:lpstr>Schedules</vt:lpstr>
      <vt:lpstr>Business #2</vt:lpstr>
      <vt:lpstr>Business #3</vt:lpstr>
      <vt:lpstr>802.1CQ ToC examples</vt:lpstr>
      <vt:lpstr>Business #4</vt:lpstr>
      <vt:lpstr>Motion</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430</cp:revision>
  <cp:lastPrinted>1998-02-10T13:28:06Z</cp:lastPrinted>
  <dcterms:created xsi:type="dcterms:W3CDTF">2011-12-30T17:06:23Z</dcterms:created>
  <dcterms:modified xsi:type="dcterms:W3CDTF">2019-03-11T20:14:40Z</dcterms:modified>
</cp:coreProperties>
</file>