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7"/>
    <p:restoredTop sz="94674"/>
  </p:normalViewPr>
  <p:slideViewPr>
    <p:cSldViewPr snapToGrid="0" snapToObjects="1">
      <p:cViewPr varScale="1">
        <p:scale>
          <a:sx n="94" d="100"/>
          <a:sy n="94" d="100"/>
        </p:scale>
        <p:origin x="72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51711-BCB6-E94C-B54E-E54D0784C3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
          </a:p>
        </p:txBody>
      </p:sp>
      <p:sp>
        <p:nvSpPr>
          <p:cNvPr id="3" name="Subtitle 2">
            <a:extLst>
              <a:ext uri="{FF2B5EF4-FFF2-40B4-BE49-F238E27FC236}">
                <a16:creationId xmlns:a16="http://schemas.microsoft.com/office/drawing/2014/main" id="{D6F60A35-DC91-0F4B-99E3-68DDE88B66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
          </a:p>
        </p:txBody>
      </p:sp>
      <p:sp>
        <p:nvSpPr>
          <p:cNvPr id="4" name="Date Placeholder 3">
            <a:extLst>
              <a:ext uri="{FF2B5EF4-FFF2-40B4-BE49-F238E27FC236}">
                <a16:creationId xmlns:a16="http://schemas.microsoft.com/office/drawing/2014/main" id="{DB2DF588-ABB7-9E46-A221-2A6FD635CD60}"/>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5" name="Footer Placeholder 4">
            <a:extLst>
              <a:ext uri="{FF2B5EF4-FFF2-40B4-BE49-F238E27FC236}">
                <a16:creationId xmlns:a16="http://schemas.microsoft.com/office/drawing/2014/main" id="{2253E860-1242-1C48-BC68-F979575D1724}"/>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769F023D-B9D7-D248-9A1F-1793AB5CC282}"/>
              </a:ext>
            </a:extLst>
          </p:cNvPr>
          <p:cNvSpPr>
            <a:spLocks noGrp="1"/>
          </p:cNvSpPr>
          <p:nvPr>
            <p:ph type="sldNum" sz="quarter" idx="12"/>
          </p:nvPr>
        </p:nvSpPr>
        <p:spPr/>
        <p:txBody>
          <a:bodyPr/>
          <a:lstStyle/>
          <a:p>
            <a:fld id="{3739B93C-1C94-A942-B0EF-95EA1437A613}" type="slidenum">
              <a:rPr lang="es-ES" smtClean="0"/>
              <a:t>‹#›</a:t>
            </a:fld>
            <a:endParaRPr lang="es-ES"/>
          </a:p>
        </p:txBody>
      </p:sp>
      <p:sp>
        <p:nvSpPr>
          <p:cNvPr id="7" name="Rectangle 6">
            <a:extLst>
              <a:ext uri="{FF2B5EF4-FFF2-40B4-BE49-F238E27FC236}">
                <a16:creationId xmlns:a16="http://schemas.microsoft.com/office/drawing/2014/main" id="{17A5FDAE-0C48-4E41-A152-1FE38562C121}"/>
              </a:ext>
            </a:extLst>
          </p:cNvPr>
          <p:cNvSpPr/>
          <p:nvPr userDrawn="1"/>
        </p:nvSpPr>
        <p:spPr>
          <a:xfrm>
            <a:off x="8487140" y="28575"/>
            <a:ext cx="3704860" cy="369332"/>
          </a:xfrm>
          <a:prstGeom prst="rect">
            <a:avLst/>
          </a:prstGeom>
        </p:spPr>
        <p:txBody>
          <a:bodyPr wrap="none">
            <a:spAutoFit/>
          </a:bodyPr>
          <a:lstStyle/>
          <a:p>
            <a:r>
              <a:rPr lang="es-ES" b="1" i="0" dirty="0">
                <a:solidFill>
                  <a:srgbClr val="000000"/>
                </a:solidFill>
                <a:effectLst/>
                <a:latin typeface="Verdana" panose="020B0604030504040204" pitchFamily="34" charset="0"/>
              </a:rPr>
              <a:t>omniran-19-0011-00-CQ00</a:t>
            </a:r>
            <a:endParaRPr lang="es-ES" dirty="0"/>
          </a:p>
        </p:txBody>
      </p:sp>
    </p:spTree>
    <p:extLst>
      <p:ext uri="{BB962C8B-B14F-4D97-AF65-F5344CB8AC3E}">
        <p14:creationId xmlns:p14="http://schemas.microsoft.com/office/powerpoint/2010/main" val="1390161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56D64-059E-1E4D-AC56-485720652A8B}"/>
              </a:ext>
            </a:extLst>
          </p:cNvPr>
          <p:cNvSpPr>
            <a:spLocks noGrp="1"/>
          </p:cNvSpPr>
          <p:nvPr>
            <p:ph type="title"/>
          </p:nvPr>
        </p:nvSpPr>
        <p:spPr/>
        <p:txBody>
          <a:bodyPr/>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20C29C37-76B0-984E-991C-CF3CC898D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59602D44-5D40-D748-AC5B-41F9472E2A22}"/>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5" name="Footer Placeholder 4">
            <a:extLst>
              <a:ext uri="{FF2B5EF4-FFF2-40B4-BE49-F238E27FC236}">
                <a16:creationId xmlns:a16="http://schemas.microsoft.com/office/drawing/2014/main" id="{32E37493-23FE-8B4C-B84D-27DEA201CA49}"/>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701C0E25-85D4-174C-AA50-A341814280AE}"/>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234273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F93DC8-4644-F547-A894-C693BE18E2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871A1DB3-A144-2D40-9916-0C50174A92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0AE4387E-F4C7-D240-90E2-6BC8FA63D1B1}"/>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5" name="Footer Placeholder 4">
            <a:extLst>
              <a:ext uri="{FF2B5EF4-FFF2-40B4-BE49-F238E27FC236}">
                <a16:creationId xmlns:a16="http://schemas.microsoft.com/office/drawing/2014/main" id="{74691A03-704B-974B-B0E5-3CE38C7F8168}"/>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BF672B95-C591-014B-988A-14ACC036AB21}"/>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2898244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4D06C-229E-124C-B1F6-D12898278631}"/>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C2B8916A-E81F-9E41-878E-6B8193521F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7035A309-2427-4F42-B25D-E03BC7AB7A9E}"/>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5" name="Footer Placeholder 4">
            <a:extLst>
              <a:ext uri="{FF2B5EF4-FFF2-40B4-BE49-F238E27FC236}">
                <a16:creationId xmlns:a16="http://schemas.microsoft.com/office/drawing/2014/main" id="{0CAC87FC-556E-1840-9836-B766F9680CF7}"/>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2C1AB8E1-CB6F-1041-A068-66F15CF9B1BF}"/>
              </a:ext>
            </a:extLst>
          </p:cNvPr>
          <p:cNvSpPr>
            <a:spLocks noGrp="1"/>
          </p:cNvSpPr>
          <p:nvPr>
            <p:ph type="sldNum" sz="quarter" idx="12"/>
          </p:nvPr>
        </p:nvSpPr>
        <p:spPr/>
        <p:txBody>
          <a:bodyPr/>
          <a:lstStyle/>
          <a:p>
            <a:fld id="{3739B93C-1C94-A942-B0EF-95EA1437A613}" type="slidenum">
              <a:rPr lang="es-ES" smtClean="0"/>
              <a:t>‹#›</a:t>
            </a:fld>
            <a:endParaRPr lang="es-ES"/>
          </a:p>
        </p:txBody>
      </p:sp>
      <p:sp>
        <p:nvSpPr>
          <p:cNvPr id="7" name="Rectangle 6">
            <a:extLst>
              <a:ext uri="{FF2B5EF4-FFF2-40B4-BE49-F238E27FC236}">
                <a16:creationId xmlns:a16="http://schemas.microsoft.com/office/drawing/2014/main" id="{DB0A64CF-0293-4D40-8900-352C8780AF64}"/>
              </a:ext>
            </a:extLst>
          </p:cNvPr>
          <p:cNvSpPr/>
          <p:nvPr userDrawn="1"/>
        </p:nvSpPr>
        <p:spPr>
          <a:xfrm>
            <a:off x="8487140" y="45522"/>
            <a:ext cx="3704860" cy="369332"/>
          </a:xfrm>
          <a:prstGeom prst="rect">
            <a:avLst/>
          </a:prstGeom>
        </p:spPr>
        <p:txBody>
          <a:bodyPr wrap="none">
            <a:spAutoFit/>
          </a:bodyPr>
          <a:lstStyle/>
          <a:p>
            <a:r>
              <a:rPr lang="es-ES" b="1" i="0" dirty="0">
                <a:solidFill>
                  <a:srgbClr val="000000"/>
                </a:solidFill>
                <a:effectLst/>
                <a:latin typeface="Verdana" panose="020B0604030504040204" pitchFamily="34" charset="0"/>
              </a:rPr>
              <a:t>omniran-19-0011-00-CQ00</a:t>
            </a:r>
            <a:endParaRPr lang="es-ES" dirty="0"/>
          </a:p>
        </p:txBody>
      </p:sp>
    </p:spTree>
    <p:extLst>
      <p:ext uri="{BB962C8B-B14F-4D97-AF65-F5344CB8AC3E}">
        <p14:creationId xmlns:p14="http://schemas.microsoft.com/office/powerpoint/2010/main" val="227563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E88-7F07-C243-9E63-7F2EAFC5A4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
          </a:p>
        </p:txBody>
      </p:sp>
      <p:sp>
        <p:nvSpPr>
          <p:cNvPr id="3" name="Text Placeholder 2">
            <a:extLst>
              <a:ext uri="{FF2B5EF4-FFF2-40B4-BE49-F238E27FC236}">
                <a16:creationId xmlns:a16="http://schemas.microsoft.com/office/drawing/2014/main" id="{6039D7C6-026A-134C-8090-5CB1E0A3F6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3CF173-1057-1A41-B6CD-DEBAF4ECACAE}"/>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5" name="Footer Placeholder 4">
            <a:extLst>
              <a:ext uri="{FF2B5EF4-FFF2-40B4-BE49-F238E27FC236}">
                <a16:creationId xmlns:a16="http://schemas.microsoft.com/office/drawing/2014/main" id="{ABE4293B-AF8E-AC48-BB80-B8C7DCF3537B}"/>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AB2E46F0-C736-3D4E-AEE1-FF7FD65B2C7E}"/>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3439890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59B09-71B2-AA47-922A-32C038826478}"/>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410FC507-0E97-5849-AA8B-3CF5C87C2E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a:extLst>
              <a:ext uri="{FF2B5EF4-FFF2-40B4-BE49-F238E27FC236}">
                <a16:creationId xmlns:a16="http://schemas.microsoft.com/office/drawing/2014/main" id="{AE8F5B75-9A03-7747-870A-A2048D0DE1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a:extLst>
              <a:ext uri="{FF2B5EF4-FFF2-40B4-BE49-F238E27FC236}">
                <a16:creationId xmlns:a16="http://schemas.microsoft.com/office/drawing/2014/main" id="{52CFD0E7-13B8-2744-909A-BB510F97EC0D}"/>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6" name="Footer Placeholder 5">
            <a:extLst>
              <a:ext uri="{FF2B5EF4-FFF2-40B4-BE49-F238E27FC236}">
                <a16:creationId xmlns:a16="http://schemas.microsoft.com/office/drawing/2014/main" id="{D4A57BB2-6EDE-AC4D-89BC-7281659F7A70}"/>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CBD2032E-5623-374A-A26A-02B8C387626B}"/>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227896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0FF90-2A41-3A4C-A228-A053534FBF32}"/>
              </a:ext>
            </a:extLst>
          </p:cNvPr>
          <p:cNvSpPr>
            <a:spLocks noGrp="1"/>
          </p:cNvSpPr>
          <p:nvPr>
            <p:ph type="title"/>
          </p:nvPr>
        </p:nvSpPr>
        <p:spPr>
          <a:xfrm>
            <a:off x="839788" y="365125"/>
            <a:ext cx="10515600" cy="1325563"/>
          </a:xfrm>
        </p:spPr>
        <p:txBody>
          <a:bodyPr/>
          <a:lstStyle/>
          <a:p>
            <a:r>
              <a:rPr lang="en-US"/>
              <a:t>Click to edit Master title style</a:t>
            </a:r>
            <a:endParaRPr lang="es-ES"/>
          </a:p>
        </p:txBody>
      </p:sp>
      <p:sp>
        <p:nvSpPr>
          <p:cNvPr id="3" name="Text Placeholder 2">
            <a:extLst>
              <a:ext uri="{FF2B5EF4-FFF2-40B4-BE49-F238E27FC236}">
                <a16:creationId xmlns:a16="http://schemas.microsoft.com/office/drawing/2014/main" id="{56582D64-1832-F343-A07D-8CD4A1C642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4D1C78-C81F-0242-8FA4-0D966E8B58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a:extLst>
              <a:ext uri="{FF2B5EF4-FFF2-40B4-BE49-F238E27FC236}">
                <a16:creationId xmlns:a16="http://schemas.microsoft.com/office/drawing/2014/main" id="{1A135FA8-D060-D448-9FC0-3CED7702C8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3061C4-BAF9-2C40-AACA-E97B0AC2BD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a:extLst>
              <a:ext uri="{FF2B5EF4-FFF2-40B4-BE49-F238E27FC236}">
                <a16:creationId xmlns:a16="http://schemas.microsoft.com/office/drawing/2014/main" id="{C02A86DE-EA56-4A47-B86B-3AA6DD09B58F}"/>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8" name="Footer Placeholder 7">
            <a:extLst>
              <a:ext uri="{FF2B5EF4-FFF2-40B4-BE49-F238E27FC236}">
                <a16:creationId xmlns:a16="http://schemas.microsoft.com/office/drawing/2014/main" id="{B2DCCBD2-B25D-3247-A3BD-4B6F6C6F7F9C}"/>
              </a:ext>
            </a:extLst>
          </p:cNvPr>
          <p:cNvSpPr>
            <a:spLocks noGrp="1"/>
          </p:cNvSpPr>
          <p:nvPr>
            <p:ph type="ftr" sz="quarter" idx="11"/>
          </p:nvPr>
        </p:nvSpPr>
        <p:spPr/>
        <p:txBody>
          <a:bodyPr/>
          <a:lstStyle/>
          <a:p>
            <a:endParaRPr lang="es-ES"/>
          </a:p>
        </p:txBody>
      </p:sp>
      <p:sp>
        <p:nvSpPr>
          <p:cNvPr id="9" name="Slide Number Placeholder 8">
            <a:extLst>
              <a:ext uri="{FF2B5EF4-FFF2-40B4-BE49-F238E27FC236}">
                <a16:creationId xmlns:a16="http://schemas.microsoft.com/office/drawing/2014/main" id="{BBA658A2-42F6-D041-BFCA-53A5183143DC}"/>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100570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E971-5D14-4044-81EB-4075B9F69796}"/>
              </a:ext>
            </a:extLst>
          </p:cNvPr>
          <p:cNvSpPr>
            <a:spLocks noGrp="1"/>
          </p:cNvSpPr>
          <p:nvPr>
            <p:ph type="title"/>
          </p:nvPr>
        </p:nvSpPr>
        <p:spPr/>
        <p:txBody>
          <a:bodyPr/>
          <a:lstStyle/>
          <a:p>
            <a:r>
              <a:rPr lang="en-US"/>
              <a:t>Click to edit Master title style</a:t>
            </a:r>
            <a:endParaRPr lang="es-ES"/>
          </a:p>
        </p:txBody>
      </p:sp>
      <p:sp>
        <p:nvSpPr>
          <p:cNvPr id="3" name="Date Placeholder 2">
            <a:extLst>
              <a:ext uri="{FF2B5EF4-FFF2-40B4-BE49-F238E27FC236}">
                <a16:creationId xmlns:a16="http://schemas.microsoft.com/office/drawing/2014/main" id="{9101EFE7-3101-7B43-AA15-4277F8020A1B}"/>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4" name="Footer Placeholder 3">
            <a:extLst>
              <a:ext uri="{FF2B5EF4-FFF2-40B4-BE49-F238E27FC236}">
                <a16:creationId xmlns:a16="http://schemas.microsoft.com/office/drawing/2014/main" id="{0A9D1425-8FC1-F640-BBD9-5AE3CD77F969}"/>
              </a:ext>
            </a:extLst>
          </p:cNvPr>
          <p:cNvSpPr>
            <a:spLocks noGrp="1"/>
          </p:cNvSpPr>
          <p:nvPr>
            <p:ph type="ftr" sz="quarter" idx="11"/>
          </p:nvPr>
        </p:nvSpPr>
        <p:spPr/>
        <p:txBody>
          <a:bodyPr/>
          <a:lstStyle/>
          <a:p>
            <a:endParaRPr lang="es-ES"/>
          </a:p>
        </p:txBody>
      </p:sp>
      <p:sp>
        <p:nvSpPr>
          <p:cNvPr id="5" name="Slide Number Placeholder 4">
            <a:extLst>
              <a:ext uri="{FF2B5EF4-FFF2-40B4-BE49-F238E27FC236}">
                <a16:creationId xmlns:a16="http://schemas.microsoft.com/office/drawing/2014/main" id="{5585DCFD-3730-4E44-9BB5-68486F206DCF}"/>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1559492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5D205F-E18B-E044-9B3D-7BA592296B7B}"/>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3" name="Footer Placeholder 2">
            <a:extLst>
              <a:ext uri="{FF2B5EF4-FFF2-40B4-BE49-F238E27FC236}">
                <a16:creationId xmlns:a16="http://schemas.microsoft.com/office/drawing/2014/main" id="{C5257D0D-AA03-CF4D-9F60-67AA7668675A}"/>
              </a:ext>
            </a:extLst>
          </p:cNvPr>
          <p:cNvSpPr>
            <a:spLocks noGrp="1"/>
          </p:cNvSpPr>
          <p:nvPr>
            <p:ph type="ftr" sz="quarter" idx="11"/>
          </p:nvPr>
        </p:nvSpPr>
        <p:spPr/>
        <p:txBody>
          <a:bodyPr/>
          <a:lstStyle/>
          <a:p>
            <a:endParaRPr lang="es-ES"/>
          </a:p>
        </p:txBody>
      </p:sp>
      <p:sp>
        <p:nvSpPr>
          <p:cNvPr id="4" name="Slide Number Placeholder 3">
            <a:extLst>
              <a:ext uri="{FF2B5EF4-FFF2-40B4-BE49-F238E27FC236}">
                <a16:creationId xmlns:a16="http://schemas.microsoft.com/office/drawing/2014/main" id="{775B02DD-FAFD-FB4F-B892-180083FE9DA7}"/>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1272213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43246-9507-0D47-AB2A-F51EC3C9D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Content Placeholder 2">
            <a:extLst>
              <a:ext uri="{FF2B5EF4-FFF2-40B4-BE49-F238E27FC236}">
                <a16:creationId xmlns:a16="http://schemas.microsoft.com/office/drawing/2014/main" id="{56C53CC4-6410-7B43-B486-2C6C03AF22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a:extLst>
              <a:ext uri="{FF2B5EF4-FFF2-40B4-BE49-F238E27FC236}">
                <a16:creationId xmlns:a16="http://schemas.microsoft.com/office/drawing/2014/main" id="{F9945E84-D471-C049-9797-422511D599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7C1B0F-CBF0-024A-A94B-10797A4DF298}"/>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6" name="Footer Placeholder 5">
            <a:extLst>
              <a:ext uri="{FF2B5EF4-FFF2-40B4-BE49-F238E27FC236}">
                <a16:creationId xmlns:a16="http://schemas.microsoft.com/office/drawing/2014/main" id="{221F6DA5-72C8-5D42-84FD-A272605270D1}"/>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800B9448-F188-324D-BC9F-098CB3CF47B1}"/>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383711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3EA9E-4271-9945-86F8-A9255AFA26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Picture Placeholder 2">
            <a:extLst>
              <a:ext uri="{FF2B5EF4-FFF2-40B4-BE49-F238E27FC236}">
                <a16:creationId xmlns:a16="http://schemas.microsoft.com/office/drawing/2014/main" id="{42A7E363-9E5D-AA44-B931-C8E60BBD71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a:extLst>
              <a:ext uri="{FF2B5EF4-FFF2-40B4-BE49-F238E27FC236}">
                <a16:creationId xmlns:a16="http://schemas.microsoft.com/office/drawing/2014/main" id="{EEF21653-A25E-3346-A39B-6CD5DF26BC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1EB18F-458B-AC4C-9288-FE590412C7AA}"/>
              </a:ext>
            </a:extLst>
          </p:cNvPr>
          <p:cNvSpPr>
            <a:spLocks noGrp="1"/>
          </p:cNvSpPr>
          <p:nvPr>
            <p:ph type="dt" sz="half" idx="10"/>
          </p:nvPr>
        </p:nvSpPr>
        <p:spPr/>
        <p:txBody>
          <a:bodyPr/>
          <a:lstStyle/>
          <a:p>
            <a:fld id="{4254E14B-FBB1-8949-91DA-A6FF6B0A20F8}" type="datetimeFigureOut">
              <a:rPr lang="es-ES" smtClean="0"/>
              <a:t>27/2/19</a:t>
            </a:fld>
            <a:endParaRPr lang="es-ES"/>
          </a:p>
        </p:txBody>
      </p:sp>
      <p:sp>
        <p:nvSpPr>
          <p:cNvPr id="6" name="Footer Placeholder 5">
            <a:extLst>
              <a:ext uri="{FF2B5EF4-FFF2-40B4-BE49-F238E27FC236}">
                <a16:creationId xmlns:a16="http://schemas.microsoft.com/office/drawing/2014/main" id="{AD9EF875-AD0E-6545-97BF-4F0DAE0B1A20}"/>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AD80DBD6-2423-7349-94A0-1D5298214D92}"/>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237917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AE98D9-DDF6-0744-923E-01B5063229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a:extLst>
              <a:ext uri="{FF2B5EF4-FFF2-40B4-BE49-F238E27FC236}">
                <a16:creationId xmlns:a16="http://schemas.microsoft.com/office/drawing/2014/main" id="{26576DDB-BA46-6E4D-8AF3-C48BB427AC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5186F7D7-B175-4440-834A-BDA624E144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4E14B-FBB1-8949-91DA-A6FF6B0A20F8}" type="datetimeFigureOut">
              <a:rPr lang="es-ES" smtClean="0"/>
              <a:t>27/2/19</a:t>
            </a:fld>
            <a:endParaRPr lang="es-ES"/>
          </a:p>
        </p:txBody>
      </p:sp>
      <p:sp>
        <p:nvSpPr>
          <p:cNvPr id="5" name="Footer Placeholder 4">
            <a:extLst>
              <a:ext uri="{FF2B5EF4-FFF2-40B4-BE49-F238E27FC236}">
                <a16:creationId xmlns:a16="http://schemas.microsoft.com/office/drawing/2014/main" id="{DD9FFCB5-5972-B241-AC02-9F279527C3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a:extLst>
              <a:ext uri="{FF2B5EF4-FFF2-40B4-BE49-F238E27FC236}">
                <a16:creationId xmlns:a16="http://schemas.microsoft.com/office/drawing/2014/main" id="{CE4422D1-D726-F94A-8C88-6D6860BD03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9B93C-1C94-A942-B0EF-95EA1437A613}" type="slidenum">
              <a:rPr lang="es-ES" smtClean="0"/>
              <a:t>‹#›</a:t>
            </a:fld>
            <a:endParaRPr lang="es-ES"/>
          </a:p>
        </p:txBody>
      </p:sp>
    </p:spTree>
    <p:extLst>
      <p:ext uri="{BB962C8B-B14F-4D97-AF65-F5344CB8AC3E}">
        <p14:creationId xmlns:p14="http://schemas.microsoft.com/office/powerpoint/2010/main" val="3878774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324B1-D6D2-5547-8868-56CE9EE3B976}"/>
              </a:ext>
            </a:extLst>
          </p:cNvPr>
          <p:cNvSpPr>
            <a:spLocks noGrp="1"/>
          </p:cNvSpPr>
          <p:nvPr>
            <p:ph type="ctrTitle"/>
          </p:nvPr>
        </p:nvSpPr>
        <p:spPr/>
        <p:txBody>
          <a:bodyPr/>
          <a:lstStyle/>
          <a:p>
            <a:r>
              <a:rPr lang="es-ES" dirty="0"/>
              <a:t>MAC </a:t>
            </a:r>
            <a:r>
              <a:rPr lang="es-ES" dirty="0" err="1"/>
              <a:t>Address</a:t>
            </a:r>
            <a:r>
              <a:rPr lang="es-ES" dirty="0"/>
              <a:t> </a:t>
            </a:r>
            <a:r>
              <a:rPr lang="es-ES" dirty="0" err="1"/>
              <a:t>Acquisition</a:t>
            </a:r>
            <a:r>
              <a:rPr lang="es-ES" dirty="0"/>
              <a:t> </a:t>
            </a:r>
            <a:r>
              <a:rPr lang="es-ES" dirty="0" err="1"/>
              <a:t>Protocol</a:t>
            </a:r>
            <a:endParaRPr lang="es-ES" dirty="0"/>
          </a:p>
        </p:txBody>
      </p:sp>
      <p:sp>
        <p:nvSpPr>
          <p:cNvPr id="3" name="Subtitle 2">
            <a:extLst>
              <a:ext uri="{FF2B5EF4-FFF2-40B4-BE49-F238E27FC236}">
                <a16:creationId xmlns:a16="http://schemas.microsoft.com/office/drawing/2014/main" id="{92B62ACE-D81E-3040-9064-39B07664AD10}"/>
              </a:ext>
            </a:extLst>
          </p:cNvPr>
          <p:cNvSpPr>
            <a:spLocks noGrp="1"/>
          </p:cNvSpPr>
          <p:nvPr>
            <p:ph type="subTitle" idx="1"/>
          </p:nvPr>
        </p:nvSpPr>
        <p:spPr/>
        <p:txBody>
          <a:bodyPr/>
          <a:lstStyle/>
          <a:p>
            <a:r>
              <a:rPr lang="es-ES" dirty="0"/>
              <a:t>Antonio de la Oliva (UC3M)</a:t>
            </a:r>
          </a:p>
        </p:txBody>
      </p:sp>
    </p:spTree>
    <p:extLst>
      <p:ext uri="{BB962C8B-B14F-4D97-AF65-F5344CB8AC3E}">
        <p14:creationId xmlns:p14="http://schemas.microsoft.com/office/powerpoint/2010/main" val="112155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EE72-038C-094D-A32F-D202D218F276}"/>
              </a:ext>
            </a:extLst>
          </p:cNvPr>
          <p:cNvSpPr>
            <a:spLocks noGrp="1"/>
          </p:cNvSpPr>
          <p:nvPr>
            <p:ph type="title"/>
          </p:nvPr>
        </p:nvSpPr>
        <p:spPr/>
        <p:txBody>
          <a:bodyPr/>
          <a:lstStyle/>
          <a:p>
            <a:r>
              <a:rPr lang="es-ES" dirty="0"/>
              <a:t>MAAP</a:t>
            </a:r>
          </a:p>
        </p:txBody>
      </p:sp>
      <p:sp>
        <p:nvSpPr>
          <p:cNvPr id="3" name="Content Placeholder 2">
            <a:extLst>
              <a:ext uri="{FF2B5EF4-FFF2-40B4-BE49-F238E27FC236}">
                <a16:creationId xmlns:a16="http://schemas.microsoft.com/office/drawing/2014/main" id="{B563746F-9454-5C49-B101-79B01E057D6D}"/>
              </a:ext>
            </a:extLst>
          </p:cNvPr>
          <p:cNvSpPr>
            <a:spLocks noGrp="1"/>
          </p:cNvSpPr>
          <p:nvPr>
            <p:ph idx="1"/>
          </p:nvPr>
        </p:nvSpPr>
        <p:spPr/>
        <p:txBody>
          <a:bodyPr>
            <a:normAutofit/>
          </a:bodyPr>
          <a:lstStyle/>
          <a:p>
            <a:r>
              <a:rPr lang="es-ES" dirty="0" err="1"/>
              <a:t>Defined</a:t>
            </a:r>
            <a:r>
              <a:rPr lang="es-ES" dirty="0"/>
              <a:t> in IEEE 1722: </a:t>
            </a:r>
            <a:r>
              <a:rPr lang="en" dirty="0"/>
              <a:t>IEEE Standard for a Transport Protocol for Time-Sensitive Applications in Bridged Local Area Networks </a:t>
            </a:r>
            <a:endParaRPr lang="en" dirty="0">
              <a:effectLst/>
            </a:endParaRPr>
          </a:p>
          <a:p>
            <a:r>
              <a:rPr lang="es-ES" dirty="0" err="1"/>
              <a:t>It</a:t>
            </a:r>
            <a:r>
              <a:rPr lang="es-ES" dirty="0"/>
              <a:t> </a:t>
            </a:r>
            <a:r>
              <a:rPr lang="es-ES" dirty="0" err="1"/>
              <a:t>is</a:t>
            </a:r>
            <a:r>
              <a:rPr lang="es-ES" dirty="0"/>
              <a:t> </a:t>
            </a:r>
            <a:r>
              <a:rPr lang="es-ES" dirty="0" err="1"/>
              <a:t>defined</a:t>
            </a:r>
            <a:r>
              <a:rPr lang="es-ES" dirty="0"/>
              <a:t> to </a:t>
            </a:r>
            <a:r>
              <a:rPr lang="es-ES" dirty="0" err="1"/>
              <a:t>self-claim</a:t>
            </a:r>
            <a:r>
              <a:rPr lang="es-ES" dirty="0"/>
              <a:t> </a:t>
            </a:r>
            <a:r>
              <a:rPr lang="es-ES" dirty="0" err="1"/>
              <a:t>multicast</a:t>
            </a:r>
            <a:r>
              <a:rPr lang="es-ES" dirty="0"/>
              <a:t> </a:t>
            </a:r>
            <a:r>
              <a:rPr lang="es-ES" dirty="0" err="1"/>
              <a:t>addresses</a:t>
            </a:r>
            <a:endParaRPr lang="es-ES" dirty="0"/>
          </a:p>
          <a:p>
            <a:r>
              <a:rPr lang="es-ES" dirty="0" err="1"/>
              <a:t>Protocol</a:t>
            </a:r>
            <a:r>
              <a:rPr lang="es-ES" dirty="0"/>
              <a:t> </a:t>
            </a:r>
            <a:r>
              <a:rPr lang="es-ES" dirty="0" err="1"/>
              <a:t>based</a:t>
            </a:r>
            <a:r>
              <a:rPr lang="es-ES" dirty="0"/>
              <a:t> </a:t>
            </a:r>
            <a:r>
              <a:rPr lang="es-ES" dirty="0" err="1"/>
              <a:t>on</a:t>
            </a:r>
            <a:r>
              <a:rPr lang="es-ES" dirty="0"/>
              <a:t> </a:t>
            </a:r>
            <a:r>
              <a:rPr lang="es-ES" dirty="0" err="1"/>
              <a:t>claiming</a:t>
            </a:r>
            <a:r>
              <a:rPr lang="es-ES" dirty="0"/>
              <a:t>, </a:t>
            </a:r>
            <a:r>
              <a:rPr lang="es-ES" dirty="0" err="1"/>
              <a:t>probe</a:t>
            </a:r>
            <a:r>
              <a:rPr lang="es-ES" dirty="0"/>
              <a:t> and </a:t>
            </a:r>
            <a:r>
              <a:rPr lang="es-ES" dirty="0" err="1"/>
              <a:t>defend</a:t>
            </a:r>
            <a:r>
              <a:rPr lang="es-ES" dirty="0"/>
              <a:t> </a:t>
            </a:r>
            <a:r>
              <a:rPr lang="es-ES" dirty="0" err="1"/>
              <a:t>messages</a:t>
            </a:r>
            <a:endParaRPr lang="es-ES" dirty="0"/>
          </a:p>
          <a:p>
            <a:r>
              <a:rPr lang="es-ES" dirty="0" err="1"/>
              <a:t>Acquisition</a:t>
            </a:r>
            <a:r>
              <a:rPr lang="es-ES" dirty="0"/>
              <a:t> of </a:t>
            </a:r>
            <a:r>
              <a:rPr lang="es-ES" dirty="0" err="1"/>
              <a:t>addresses</a:t>
            </a:r>
            <a:r>
              <a:rPr lang="es-ES" dirty="0"/>
              <a:t>:</a:t>
            </a:r>
          </a:p>
          <a:p>
            <a:pPr lvl="1"/>
            <a:r>
              <a:rPr lang="en" dirty="0"/>
              <a:t>Select an address range from the MAAP dynamic allocation pool. </a:t>
            </a:r>
            <a:endParaRPr lang="en" dirty="0">
              <a:effectLst/>
            </a:endParaRPr>
          </a:p>
          <a:p>
            <a:pPr lvl="1"/>
            <a:r>
              <a:rPr lang="en" dirty="0"/>
              <a:t>Send a series of MAAP_PROBE protocol data units (PDUs) to determine whether the address range is already in use. </a:t>
            </a:r>
          </a:p>
          <a:p>
            <a:pPr lvl="1"/>
            <a:r>
              <a:rPr lang="en" dirty="0"/>
              <a:t>Listen for MAAP_DEFEND PDUs indicating the address range is in use. </a:t>
            </a:r>
          </a:p>
          <a:p>
            <a:pPr lvl="1"/>
            <a:r>
              <a:rPr lang="en" dirty="0"/>
              <a:t>Repeat the above steps until an unused address range has been found. </a:t>
            </a:r>
            <a:endParaRPr lang="en" dirty="0">
              <a:effectLst/>
            </a:endParaRPr>
          </a:p>
          <a:p>
            <a:endParaRPr lang="es-ES" dirty="0"/>
          </a:p>
        </p:txBody>
      </p:sp>
    </p:spTree>
    <p:extLst>
      <p:ext uri="{BB962C8B-B14F-4D97-AF65-F5344CB8AC3E}">
        <p14:creationId xmlns:p14="http://schemas.microsoft.com/office/powerpoint/2010/main" val="170924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410B8-EA50-064D-99B0-582D2917CC33}"/>
              </a:ext>
            </a:extLst>
          </p:cNvPr>
          <p:cNvSpPr>
            <a:spLocks noGrp="1"/>
          </p:cNvSpPr>
          <p:nvPr>
            <p:ph type="title"/>
          </p:nvPr>
        </p:nvSpPr>
        <p:spPr/>
        <p:txBody>
          <a:bodyPr/>
          <a:lstStyle/>
          <a:p>
            <a:r>
              <a:rPr lang="es-ES" dirty="0"/>
              <a:t>MAAP</a:t>
            </a:r>
          </a:p>
        </p:txBody>
      </p:sp>
      <p:sp>
        <p:nvSpPr>
          <p:cNvPr id="3" name="Content Placeholder 2">
            <a:extLst>
              <a:ext uri="{FF2B5EF4-FFF2-40B4-BE49-F238E27FC236}">
                <a16:creationId xmlns:a16="http://schemas.microsoft.com/office/drawing/2014/main" id="{E214A803-E7B2-FA4D-8FC3-6AB85B8732CD}"/>
              </a:ext>
            </a:extLst>
          </p:cNvPr>
          <p:cNvSpPr>
            <a:spLocks noGrp="1"/>
          </p:cNvSpPr>
          <p:nvPr>
            <p:ph idx="1"/>
          </p:nvPr>
        </p:nvSpPr>
        <p:spPr/>
        <p:txBody>
          <a:bodyPr>
            <a:normAutofit/>
          </a:bodyPr>
          <a:lstStyle/>
          <a:p>
            <a:r>
              <a:rPr lang="es-ES" dirty="0" err="1"/>
              <a:t>Defending</a:t>
            </a:r>
            <a:r>
              <a:rPr lang="es-ES" dirty="0"/>
              <a:t> </a:t>
            </a:r>
            <a:r>
              <a:rPr lang="es-ES" dirty="0" err="1"/>
              <a:t>addresses</a:t>
            </a:r>
            <a:r>
              <a:rPr lang="es-ES" dirty="0"/>
              <a:t>:</a:t>
            </a:r>
          </a:p>
          <a:p>
            <a:pPr lvl="1"/>
            <a:r>
              <a:rPr lang="en" dirty="0"/>
              <a:t>Send MAAP_ANNOUNCE PDUs periodically to inform the network of address ranges that are currently in use. This allows networks that are joined after the MAAP has been run to identify conflicts. </a:t>
            </a:r>
            <a:endParaRPr lang="en" dirty="0">
              <a:effectLst/>
            </a:endParaRPr>
          </a:p>
          <a:p>
            <a:pPr lvl="1"/>
            <a:r>
              <a:rPr lang="en" dirty="0"/>
              <a:t>Listen for MAAP_PROBE PDUs and send MAAP_DEFEND PDUs in response to any address ranges that conflict with previously acquired address range(s). </a:t>
            </a:r>
            <a:endParaRPr lang="en" dirty="0">
              <a:effectLst/>
            </a:endParaRPr>
          </a:p>
          <a:p>
            <a:pPr lvl="1"/>
            <a:r>
              <a:rPr lang="en" dirty="0"/>
              <a:t>Listen for MAAP_ANNOUNCE PDUs that conflict with previously acquired address range(s). </a:t>
            </a:r>
            <a:endParaRPr lang="en" dirty="0">
              <a:effectLst/>
            </a:endParaRPr>
          </a:p>
          <a:p>
            <a:pPr lvl="1"/>
            <a:r>
              <a:rPr lang="en" dirty="0"/>
              <a:t>If a conflicting MAAP_ANNOUNCE PDU is received, then MAAP discontinues use of the conflicting address range(s) and acquires new address range(s). </a:t>
            </a:r>
            <a:endParaRPr lang="en" dirty="0">
              <a:effectLst/>
            </a:endParaRPr>
          </a:p>
          <a:p>
            <a:endParaRPr lang="es-ES" dirty="0"/>
          </a:p>
        </p:txBody>
      </p:sp>
    </p:spTree>
    <p:extLst>
      <p:ext uri="{BB962C8B-B14F-4D97-AF65-F5344CB8AC3E}">
        <p14:creationId xmlns:p14="http://schemas.microsoft.com/office/powerpoint/2010/main" val="2869433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4827F-C399-7D4D-86BF-95CDA11B193C}"/>
              </a:ext>
            </a:extLst>
          </p:cNvPr>
          <p:cNvSpPr>
            <a:spLocks noGrp="1"/>
          </p:cNvSpPr>
          <p:nvPr>
            <p:ph type="title"/>
          </p:nvPr>
        </p:nvSpPr>
        <p:spPr/>
        <p:txBody>
          <a:bodyPr/>
          <a:lstStyle/>
          <a:p>
            <a:r>
              <a:rPr lang="es-ES" dirty="0"/>
              <a:t>MAAP </a:t>
            </a:r>
            <a:r>
              <a:rPr lang="es-ES" dirty="0" err="1"/>
              <a:t>message</a:t>
            </a:r>
            <a:r>
              <a:rPr lang="es-ES" dirty="0"/>
              <a:t> </a:t>
            </a:r>
            <a:r>
              <a:rPr lang="es-ES" dirty="0" err="1"/>
              <a:t>format</a:t>
            </a:r>
            <a:endParaRPr lang="es-ES" dirty="0"/>
          </a:p>
        </p:txBody>
      </p:sp>
      <p:pic>
        <p:nvPicPr>
          <p:cNvPr id="4" name="Picture 3">
            <a:extLst>
              <a:ext uri="{FF2B5EF4-FFF2-40B4-BE49-F238E27FC236}">
                <a16:creationId xmlns:a16="http://schemas.microsoft.com/office/drawing/2014/main" id="{351C32CA-62FD-CD41-A6C7-EAA39F82079A}"/>
              </a:ext>
            </a:extLst>
          </p:cNvPr>
          <p:cNvPicPr>
            <a:picLocks noChangeAspect="1"/>
          </p:cNvPicPr>
          <p:nvPr/>
        </p:nvPicPr>
        <p:blipFill>
          <a:blip r:embed="rId2"/>
          <a:stretch>
            <a:fillRect/>
          </a:stretch>
        </p:blipFill>
        <p:spPr>
          <a:xfrm>
            <a:off x="694481" y="2440494"/>
            <a:ext cx="10103962" cy="2821827"/>
          </a:xfrm>
          <a:prstGeom prst="rect">
            <a:avLst/>
          </a:prstGeom>
        </p:spPr>
      </p:pic>
    </p:spTree>
    <p:extLst>
      <p:ext uri="{BB962C8B-B14F-4D97-AF65-F5344CB8AC3E}">
        <p14:creationId xmlns:p14="http://schemas.microsoft.com/office/powerpoint/2010/main" val="2181488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8B020-7AFD-2A47-8596-9B77A62789C9}"/>
              </a:ext>
            </a:extLst>
          </p:cNvPr>
          <p:cNvSpPr>
            <a:spLocks noGrp="1"/>
          </p:cNvSpPr>
          <p:nvPr>
            <p:ph type="title"/>
          </p:nvPr>
        </p:nvSpPr>
        <p:spPr/>
        <p:txBody>
          <a:bodyPr/>
          <a:lstStyle/>
          <a:p>
            <a:r>
              <a:rPr lang="es-ES" dirty="0"/>
              <a:t>MAC </a:t>
            </a:r>
            <a:r>
              <a:rPr lang="es-ES" dirty="0" err="1"/>
              <a:t>addresses</a:t>
            </a:r>
            <a:r>
              <a:rPr lang="es-ES" dirty="0"/>
              <a:t> </a:t>
            </a:r>
            <a:r>
              <a:rPr lang="es-ES" dirty="0" err="1"/>
              <a:t>used</a:t>
            </a:r>
            <a:r>
              <a:rPr lang="es-ES" dirty="0"/>
              <a:t> </a:t>
            </a:r>
            <a:r>
              <a:rPr lang="es-ES" dirty="0" err="1"/>
              <a:t>by</a:t>
            </a:r>
            <a:r>
              <a:rPr lang="es-ES" dirty="0"/>
              <a:t> MAAP</a:t>
            </a:r>
          </a:p>
        </p:txBody>
      </p:sp>
      <p:sp>
        <p:nvSpPr>
          <p:cNvPr id="3" name="Content Placeholder 2">
            <a:extLst>
              <a:ext uri="{FF2B5EF4-FFF2-40B4-BE49-F238E27FC236}">
                <a16:creationId xmlns:a16="http://schemas.microsoft.com/office/drawing/2014/main" id="{CE24BB4E-F566-1744-8BEF-04FDEA0CA480}"/>
              </a:ext>
            </a:extLst>
          </p:cNvPr>
          <p:cNvSpPr>
            <a:spLocks noGrp="1"/>
          </p:cNvSpPr>
          <p:nvPr>
            <p:ph idx="1"/>
          </p:nvPr>
        </p:nvSpPr>
        <p:spPr/>
        <p:txBody>
          <a:bodyPr>
            <a:normAutofit fontScale="92500" lnSpcReduction="20000"/>
          </a:bodyPr>
          <a:lstStyle/>
          <a:p>
            <a:r>
              <a:rPr lang="en" dirty="0"/>
              <a:t>Similar to IEEE 802.1CQ mandate, but for multicast only:</a:t>
            </a:r>
          </a:p>
          <a:p>
            <a:pPr lvl="1"/>
            <a:r>
              <a:rPr lang="en" dirty="0"/>
              <a:t>A block of multicast MAC addresses has been reserved for the use of AVTP. </a:t>
            </a:r>
          </a:p>
          <a:p>
            <a:pPr lvl="1"/>
            <a:r>
              <a:rPr lang="en" dirty="0"/>
              <a:t>The MAAP specifies a mechanism to allocate multicast MAC addresses dynamically in a specified address range. </a:t>
            </a:r>
          </a:p>
          <a:p>
            <a:pPr lvl="1"/>
            <a:r>
              <a:rPr lang="en" dirty="0"/>
              <a:t>Any application that uses addresses from the MAAP dynamic allocation pool shall implement the MAAP and MAAP shall be used to allocate these addresses. </a:t>
            </a:r>
          </a:p>
          <a:p>
            <a:r>
              <a:rPr lang="en" dirty="0"/>
              <a:t>In MAAP messages:</a:t>
            </a:r>
          </a:p>
          <a:p>
            <a:pPr lvl="1"/>
            <a:r>
              <a:rPr lang="en" dirty="0"/>
              <a:t>All MAAP_PROBE and MAAP_ANNOUNCE frames are sent with a multicast destination MAC address set to the reserved MAAP multicast address defined in the specification (Table B.10 of IEEE 1722). </a:t>
            </a:r>
          </a:p>
          <a:p>
            <a:pPr lvl="1"/>
            <a:r>
              <a:rPr lang="en" dirty="0"/>
              <a:t>All MAAP_DEFEND frames are sent with a destination MAC address set to the source MAC address received in the MAAP_PROBE frame that caused the sending of the MAAP_DEFEND frame. </a:t>
            </a:r>
          </a:p>
          <a:p>
            <a:pPr lvl="1"/>
            <a:r>
              <a:rPr lang="en" dirty="0"/>
              <a:t>The source MAC address shall be set to the MAC address of the sender. </a:t>
            </a:r>
          </a:p>
          <a:p>
            <a:endParaRPr lang="es-ES" dirty="0"/>
          </a:p>
        </p:txBody>
      </p:sp>
    </p:spTree>
    <p:extLst>
      <p:ext uri="{BB962C8B-B14F-4D97-AF65-F5344CB8AC3E}">
        <p14:creationId xmlns:p14="http://schemas.microsoft.com/office/powerpoint/2010/main" val="4057559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7A48-091F-CD4C-972A-96A1A4950106}"/>
              </a:ext>
            </a:extLst>
          </p:cNvPr>
          <p:cNvSpPr>
            <a:spLocks noGrp="1"/>
          </p:cNvSpPr>
          <p:nvPr>
            <p:ph type="title"/>
          </p:nvPr>
        </p:nvSpPr>
        <p:spPr/>
        <p:txBody>
          <a:bodyPr/>
          <a:lstStyle/>
          <a:p>
            <a:r>
              <a:rPr lang="es-ES" dirty="0"/>
              <a:t>MAAP </a:t>
            </a:r>
            <a:r>
              <a:rPr lang="es-ES" dirty="0" err="1"/>
              <a:t>message</a:t>
            </a:r>
            <a:r>
              <a:rPr lang="es-ES" dirty="0"/>
              <a:t> </a:t>
            </a:r>
            <a:r>
              <a:rPr lang="es-ES" dirty="0" err="1"/>
              <a:t>format</a:t>
            </a:r>
            <a:endParaRPr lang="es-ES" dirty="0"/>
          </a:p>
        </p:txBody>
      </p:sp>
      <p:sp>
        <p:nvSpPr>
          <p:cNvPr id="3" name="Content Placeholder 2">
            <a:extLst>
              <a:ext uri="{FF2B5EF4-FFF2-40B4-BE49-F238E27FC236}">
                <a16:creationId xmlns:a16="http://schemas.microsoft.com/office/drawing/2014/main" id="{5C7E40AA-6267-0E42-9FAC-2E39646FA41C}"/>
              </a:ext>
            </a:extLst>
          </p:cNvPr>
          <p:cNvSpPr>
            <a:spLocks noGrp="1"/>
          </p:cNvSpPr>
          <p:nvPr>
            <p:ph idx="1"/>
          </p:nvPr>
        </p:nvSpPr>
        <p:spPr/>
        <p:txBody>
          <a:bodyPr/>
          <a:lstStyle/>
          <a:p>
            <a:r>
              <a:rPr lang="es-ES" dirty="0"/>
              <a:t>To be </a:t>
            </a:r>
            <a:r>
              <a:rPr lang="es-ES" dirty="0" err="1"/>
              <a:t>considered</a:t>
            </a:r>
            <a:r>
              <a:rPr lang="es-ES" dirty="0"/>
              <a:t> </a:t>
            </a:r>
            <a:r>
              <a:rPr lang="es-ES" dirty="0" err="1"/>
              <a:t>when</a:t>
            </a:r>
            <a:r>
              <a:rPr lang="es-ES" dirty="0"/>
              <a:t> </a:t>
            </a:r>
            <a:r>
              <a:rPr lang="es-ES" dirty="0" err="1"/>
              <a:t>extending</a:t>
            </a:r>
            <a:r>
              <a:rPr lang="es-ES" dirty="0"/>
              <a:t> </a:t>
            </a:r>
            <a:r>
              <a:rPr lang="es-ES" dirty="0" err="1"/>
              <a:t>this</a:t>
            </a:r>
            <a:r>
              <a:rPr lang="es-ES" dirty="0"/>
              <a:t> </a:t>
            </a:r>
            <a:r>
              <a:rPr lang="es-ES" dirty="0" err="1"/>
              <a:t>protocol</a:t>
            </a:r>
            <a:r>
              <a:rPr lang="es-ES" dirty="0"/>
              <a:t>:</a:t>
            </a:r>
          </a:p>
          <a:p>
            <a:pPr lvl="1"/>
            <a:r>
              <a:rPr lang="en" dirty="0"/>
              <a:t>MAAP AVTPDUs that carry a protocol version higher than the protocol version implemented by the receiver shall be interpreted according to the protocol definition of the receiver’s implemented version. </a:t>
            </a:r>
          </a:p>
          <a:p>
            <a:pPr lvl="1"/>
            <a:r>
              <a:rPr lang="en" dirty="0"/>
              <a:t>All MAAP AVTPDUs received that contain a higher version number and a message type that is defined in the implemented version of MAAP shall be interpreted using the implemented version of MAAP, ignoring all unknown fields. This requires that future versions of MAAP maintain compatibility with the message types implemented in all previous versions of MAAP. </a:t>
            </a:r>
          </a:p>
          <a:p>
            <a:pPr marL="457200" lvl="1" indent="0">
              <a:buNone/>
            </a:pPr>
            <a:endParaRPr lang="es-ES" dirty="0"/>
          </a:p>
        </p:txBody>
      </p:sp>
    </p:spTree>
    <p:extLst>
      <p:ext uri="{BB962C8B-B14F-4D97-AF65-F5344CB8AC3E}">
        <p14:creationId xmlns:p14="http://schemas.microsoft.com/office/powerpoint/2010/main" val="2203985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41BE0-38D7-3040-AB7C-F690B26D378C}"/>
              </a:ext>
            </a:extLst>
          </p:cNvPr>
          <p:cNvSpPr>
            <a:spLocks noGrp="1"/>
          </p:cNvSpPr>
          <p:nvPr>
            <p:ph type="title"/>
          </p:nvPr>
        </p:nvSpPr>
        <p:spPr/>
        <p:txBody>
          <a:bodyPr/>
          <a:lstStyle/>
          <a:p>
            <a:r>
              <a:rPr lang="es-ES" dirty="0"/>
              <a:t>MAAP </a:t>
            </a:r>
            <a:r>
              <a:rPr lang="es-ES" dirty="0" err="1"/>
              <a:t>State</a:t>
            </a:r>
            <a:r>
              <a:rPr lang="es-ES" dirty="0"/>
              <a:t> Machine</a:t>
            </a:r>
          </a:p>
        </p:txBody>
      </p:sp>
      <p:pic>
        <p:nvPicPr>
          <p:cNvPr id="4" name="Picture 3">
            <a:extLst>
              <a:ext uri="{FF2B5EF4-FFF2-40B4-BE49-F238E27FC236}">
                <a16:creationId xmlns:a16="http://schemas.microsoft.com/office/drawing/2014/main" id="{71E43B16-4EEE-7546-B227-9E5DE63F8DE5}"/>
              </a:ext>
            </a:extLst>
          </p:cNvPr>
          <p:cNvPicPr>
            <a:picLocks noChangeAspect="1"/>
          </p:cNvPicPr>
          <p:nvPr/>
        </p:nvPicPr>
        <p:blipFill>
          <a:blip r:embed="rId2"/>
          <a:stretch>
            <a:fillRect/>
          </a:stretch>
        </p:blipFill>
        <p:spPr>
          <a:xfrm>
            <a:off x="2552880" y="1283433"/>
            <a:ext cx="5740400" cy="5346700"/>
          </a:xfrm>
          <a:prstGeom prst="rect">
            <a:avLst/>
          </a:prstGeom>
        </p:spPr>
      </p:pic>
    </p:spTree>
    <p:extLst>
      <p:ext uri="{BB962C8B-B14F-4D97-AF65-F5344CB8AC3E}">
        <p14:creationId xmlns:p14="http://schemas.microsoft.com/office/powerpoint/2010/main" val="1601205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EAA93-11BD-674E-BE18-3EB3C7EC9C93}"/>
              </a:ext>
            </a:extLst>
          </p:cNvPr>
          <p:cNvSpPr>
            <a:spLocks noGrp="1"/>
          </p:cNvSpPr>
          <p:nvPr>
            <p:ph type="title"/>
          </p:nvPr>
        </p:nvSpPr>
        <p:spPr/>
        <p:txBody>
          <a:bodyPr/>
          <a:lstStyle/>
          <a:p>
            <a:r>
              <a:rPr lang="es-ES" dirty="0" err="1"/>
              <a:t>Conclusions</a:t>
            </a:r>
            <a:endParaRPr lang="es-ES" dirty="0"/>
          </a:p>
        </p:txBody>
      </p:sp>
      <p:sp>
        <p:nvSpPr>
          <p:cNvPr id="3" name="Content Placeholder 2">
            <a:extLst>
              <a:ext uri="{FF2B5EF4-FFF2-40B4-BE49-F238E27FC236}">
                <a16:creationId xmlns:a16="http://schemas.microsoft.com/office/drawing/2014/main" id="{611ED729-C20A-2047-9B5F-D2F4212555EA}"/>
              </a:ext>
            </a:extLst>
          </p:cNvPr>
          <p:cNvSpPr>
            <a:spLocks noGrp="1"/>
          </p:cNvSpPr>
          <p:nvPr>
            <p:ph idx="1"/>
          </p:nvPr>
        </p:nvSpPr>
        <p:spPr/>
        <p:txBody>
          <a:bodyPr/>
          <a:lstStyle/>
          <a:p>
            <a:r>
              <a:rPr lang="es-ES" dirty="0"/>
              <a:t>Can MAAP be </a:t>
            </a:r>
            <a:r>
              <a:rPr lang="es-ES" dirty="0" err="1"/>
              <a:t>taken</a:t>
            </a:r>
            <a:r>
              <a:rPr lang="es-ES" dirty="0"/>
              <a:t> as </a:t>
            </a:r>
            <a:r>
              <a:rPr lang="es-ES" dirty="0" err="1"/>
              <a:t>basis</a:t>
            </a:r>
            <a:r>
              <a:rPr lang="es-ES" dirty="0"/>
              <a:t> </a:t>
            </a:r>
            <a:r>
              <a:rPr lang="es-ES" dirty="0" err="1"/>
              <a:t>for</a:t>
            </a:r>
            <a:r>
              <a:rPr lang="es-ES" dirty="0"/>
              <a:t> </a:t>
            </a:r>
            <a:r>
              <a:rPr lang="es-ES" dirty="0" err="1"/>
              <a:t>the</a:t>
            </a:r>
            <a:r>
              <a:rPr lang="es-ES" dirty="0"/>
              <a:t> </a:t>
            </a:r>
            <a:r>
              <a:rPr lang="es-ES" dirty="0" err="1"/>
              <a:t>self-assignment</a:t>
            </a:r>
            <a:r>
              <a:rPr lang="es-ES" dirty="0"/>
              <a:t> </a:t>
            </a:r>
            <a:r>
              <a:rPr lang="es-ES" dirty="0" err="1"/>
              <a:t>protocol</a:t>
            </a:r>
            <a:r>
              <a:rPr lang="es-ES" dirty="0"/>
              <a:t>?</a:t>
            </a:r>
          </a:p>
          <a:p>
            <a:r>
              <a:rPr lang="es-ES" dirty="0" err="1"/>
              <a:t>How</a:t>
            </a:r>
            <a:r>
              <a:rPr lang="es-ES" dirty="0"/>
              <a:t> can </a:t>
            </a:r>
            <a:r>
              <a:rPr lang="es-ES" dirty="0" err="1"/>
              <a:t>we</a:t>
            </a:r>
            <a:r>
              <a:rPr lang="es-ES" dirty="0"/>
              <a:t> </a:t>
            </a:r>
            <a:r>
              <a:rPr lang="es-ES" dirty="0" err="1"/>
              <a:t>extend</a:t>
            </a:r>
            <a:r>
              <a:rPr lang="es-ES" dirty="0"/>
              <a:t> </a:t>
            </a:r>
            <a:r>
              <a:rPr lang="es-ES" dirty="0" err="1"/>
              <a:t>it</a:t>
            </a:r>
            <a:r>
              <a:rPr lang="es-ES" dirty="0"/>
              <a:t> to </a:t>
            </a:r>
            <a:r>
              <a:rPr lang="es-ES" dirty="0" err="1"/>
              <a:t>cover</a:t>
            </a:r>
            <a:r>
              <a:rPr lang="es-ES" dirty="0"/>
              <a:t> </a:t>
            </a:r>
            <a:r>
              <a:rPr lang="es-ES" dirty="0" err="1"/>
              <a:t>unicast</a:t>
            </a:r>
            <a:r>
              <a:rPr lang="es-ES" dirty="0"/>
              <a:t> MAC </a:t>
            </a:r>
            <a:r>
              <a:rPr lang="es-ES" dirty="0" err="1"/>
              <a:t>addresses</a:t>
            </a:r>
            <a:r>
              <a:rPr lang="es-ES" dirty="0"/>
              <a:t>?</a:t>
            </a:r>
          </a:p>
          <a:p>
            <a:pPr marL="0" indent="0">
              <a:buNone/>
            </a:pPr>
            <a:endParaRPr lang="es-ES" dirty="0"/>
          </a:p>
        </p:txBody>
      </p:sp>
    </p:spTree>
    <p:extLst>
      <p:ext uri="{BB962C8B-B14F-4D97-AF65-F5344CB8AC3E}">
        <p14:creationId xmlns:p14="http://schemas.microsoft.com/office/powerpoint/2010/main" val="1348381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520</Words>
  <Application>Microsoft Macintosh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Verdana</vt:lpstr>
      <vt:lpstr>Office Theme</vt:lpstr>
      <vt:lpstr>MAC Address Acquisition Protocol</vt:lpstr>
      <vt:lpstr>MAAP</vt:lpstr>
      <vt:lpstr>MAAP</vt:lpstr>
      <vt:lpstr>MAAP message format</vt:lpstr>
      <vt:lpstr>MAC addresses used by MAAP</vt:lpstr>
      <vt:lpstr>MAAP message format</vt:lpstr>
      <vt:lpstr>MAAP State Machine</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Address Acquisition Protocol</dc:title>
  <dc:creator>Antonio de la Oliva</dc:creator>
  <cp:lastModifiedBy>Antonio de la Oliva</cp:lastModifiedBy>
  <cp:revision>3</cp:revision>
  <dcterms:created xsi:type="dcterms:W3CDTF">2019-02-27T08:14:10Z</dcterms:created>
  <dcterms:modified xsi:type="dcterms:W3CDTF">2019-02-27T16:15:07Z</dcterms:modified>
</cp:coreProperties>
</file>