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9" r:id="rId15"/>
    <p:sldId id="32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82" autoAdjust="0"/>
    <p:restoredTop sz="95604" autoAdjust="0"/>
  </p:normalViewPr>
  <p:slideViewPr>
    <p:cSldViewPr>
      <p:cViewPr varScale="1">
        <p:scale>
          <a:sx n="99" d="100"/>
          <a:sy n="99" d="100"/>
        </p:scale>
        <p:origin x="2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omniran-19-0010-00-00TG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9/omniran-19-0008-00-00TG-feb-6th-confcall-minutes.docx" TargetMode="External"/><Relationship Id="rId2" Type="http://schemas.openxmlformats.org/officeDocument/2006/relationships/hyperlink" Target="https://mentor.ieee.org/omniran/dcn/19/omniran-19-0005-02-00TG-jan-2019-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9/omniran-19-0009-00-CQ00-investigating-the-multicast-usage-model-for-p802-1cq.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fbbc6468955416e0b39077f4c1f3b4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February 27</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2019-02-25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lnSpcReduction="10000"/>
          </a:bodyPr>
          <a:lstStyle/>
          <a:p>
            <a:r>
              <a:rPr lang="en-US" dirty="0"/>
              <a:t>Minutes</a:t>
            </a:r>
          </a:p>
          <a:p>
            <a:r>
              <a:rPr lang="en-US" dirty="0"/>
              <a:t>Reports</a:t>
            </a:r>
          </a:p>
          <a:p>
            <a:r>
              <a:rPr lang="en-US" dirty="0"/>
              <a:t>P802.1CQ contributions</a:t>
            </a:r>
          </a:p>
          <a:p>
            <a:r>
              <a:rPr lang="en-US" dirty="0"/>
              <a:t>Potential new standardization topic for OmniRAN TG</a:t>
            </a:r>
          </a:p>
          <a:p>
            <a:r>
              <a:rPr lang="en-US" dirty="0"/>
              <a:t>Plans and agenda proposal for the Mar plenary</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0000" lnSpcReduction="20000"/>
          </a:bodyPr>
          <a:lstStyle/>
          <a:p>
            <a:r>
              <a:rPr lang="en-US" dirty="0"/>
              <a:t>Minutes</a:t>
            </a:r>
          </a:p>
          <a:p>
            <a:pPr lvl="1"/>
            <a:r>
              <a:rPr lang="en-US" dirty="0">
                <a:hlinkClick r:id="rId2"/>
              </a:rPr>
              <a:t>https://mentor.ieee.org/omniran/dcn/19/omniran-19-0005-02-00TG-jan-2019-f2f-meeting-minutes.docx</a:t>
            </a:r>
            <a:endParaRPr lang="en-US" dirty="0"/>
          </a:p>
          <a:p>
            <a:pPr lvl="2"/>
            <a:r>
              <a:rPr lang="en-US" dirty="0"/>
              <a:t>New revision due to comments raised by Jessy Rouyer</a:t>
            </a:r>
          </a:p>
          <a:p>
            <a:pPr lvl="2"/>
            <a:r>
              <a:rPr lang="en-US" dirty="0"/>
              <a:t>Will finally be reviewed at the upcoming F2F meeting.</a:t>
            </a:r>
          </a:p>
          <a:p>
            <a:pPr lvl="1"/>
            <a:r>
              <a:rPr lang="en-US" dirty="0">
                <a:hlinkClick r:id="rId3"/>
              </a:rPr>
              <a:t>https://mentor.ieee.org/omniran/dcn/19/omniran-19-0008-00-00TG-feb-6th-confcall-minutes.docx</a:t>
            </a:r>
            <a:endParaRPr lang="en-US" dirty="0"/>
          </a:p>
          <a:p>
            <a:pPr lvl="2"/>
            <a:r>
              <a:rPr lang="en-US" dirty="0"/>
              <a:t>..</a:t>
            </a:r>
          </a:p>
          <a:p>
            <a:r>
              <a:rPr lang="en-US" dirty="0"/>
              <a:t>Reports</a:t>
            </a:r>
          </a:p>
          <a:p>
            <a:pPr lvl="1"/>
            <a:r>
              <a:rPr lang="en-US" dirty="0"/>
              <a:t>P802.1CF submitted to </a:t>
            </a:r>
            <a:r>
              <a:rPr lang="en-US" dirty="0" err="1"/>
              <a:t>RevCom</a:t>
            </a:r>
            <a:r>
              <a:rPr lang="en-US" dirty="0"/>
              <a:t> for approval on March 20</a:t>
            </a:r>
            <a:r>
              <a:rPr lang="en-US" baseline="30000" dirty="0"/>
              <a:t>th</a:t>
            </a:r>
            <a:r>
              <a:rPr lang="en-US" dirty="0"/>
              <a:t>.</a:t>
            </a:r>
          </a:p>
          <a:p>
            <a:pPr lvl="1"/>
            <a:r>
              <a:rPr lang="en-US" dirty="0"/>
              <a:t>802.1 requested to adopt common style for 802.1 F2F meeting minutes</a:t>
            </a:r>
          </a:p>
          <a:p>
            <a:pPr lvl="2"/>
            <a:r>
              <a:rPr lang="en-US" dirty="0"/>
              <a:t>Details open.</a:t>
            </a:r>
          </a:p>
          <a:p>
            <a:pPr lvl="1"/>
            <a:r>
              <a:rPr lang="en-US" dirty="0"/>
              <a:t>..</a:t>
            </a:r>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a:bodyPr>
          <a:lstStyle/>
          <a:p>
            <a:r>
              <a:rPr lang="en-US" dirty="0"/>
              <a:t>P802.1CQ contributions</a:t>
            </a:r>
          </a:p>
          <a:p>
            <a:pPr lvl="1"/>
            <a:r>
              <a:rPr lang="en-US" dirty="0">
                <a:hlinkClick r:id="rId2"/>
              </a:rPr>
              <a:t>https://mentor.ieee.org/omniran/dcn/19/omniran-19-0009-00-CQ00-investigating-the-multicast-usage-model-for-p802-1cq.pptx</a:t>
            </a:r>
            <a:endParaRPr lang="en-US"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a:t>Potential new standardization topic for OmniRAN TG</a:t>
            </a:r>
          </a:p>
          <a:p>
            <a:pPr lvl="1"/>
            <a:r>
              <a:rPr lang="en-US" dirty="0"/>
              <a:t>..</a:t>
            </a:r>
          </a:p>
          <a:p>
            <a:r>
              <a:rPr lang="en-US" dirty="0"/>
              <a:t>Plans and agenda proposal for the Mar plenary</a:t>
            </a:r>
          </a:p>
          <a:p>
            <a:pPr lvl="1"/>
            <a:r>
              <a:rPr lang="en-US" dirty="0"/>
              <a:t>See next two slides</a:t>
            </a:r>
          </a:p>
          <a:p>
            <a:r>
              <a:rPr lang="en-US" dirty="0"/>
              <a:t>Next meeting</a:t>
            </a:r>
          </a:p>
          <a:p>
            <a:pPr lvl="1"/>
            <a:r>
              <a:rPr lang="en-US" dirty="0"/>
              <a:t>Vancouver plenary, Mo 11 March 2019, 13:30</a:t>
            </a:r>
          </a:p>
          <a:p>
            <a:r>
              <a:rPr lang="en-US" dirty="0"/>
              <a:t>AOB</a:t>
            </a:r>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757459700"/>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Wednesday, February 27th </a:t>
            </a:r>
            <a:r>
              <a:rPr lang="en-US" dirty="0"/>
              <a:t>, 2018 at 09:00-10:00am ET</a:t>
            </a:r>
          </a:p>
          <a:p>
            <a:endParaRPr lang="en-US" dirty="0"/>
          </a:p>
          <a:p>
            <a:r>
              <a:rPr lang="en-US" dirty="0"/>
              <a:t>Join WebEx meeting</a:t>
            </a:r>
          </a:p>
          <a:p>
            <a:pPr lvl="1"/>
            <a:r>
              <a:rPr lang="en-US" dirty="0">
                <a:hlinkClick r:id="rId3"/>
              </a:rPr>
              <a:t>https://nokiameetings.webex.com/nokiameetings/j.php?MTID=m2fbbc6468955416e0b39077f4c1f3b4b</a:t>
            </a:r>
            <a:endParaRPr lang="en-US" dirty="0"/>
          </a:p>
          <a:p>
            <a:pPr lvl="1"/>
            <a:r>
              <a:rPr lang="en-US" dirty="0"/>
              <a:t>Meeting number: 141 191 569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141 191 569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P802.1CQ contributions</a:t>
            </a:r>
          </a:p>
          <a:p>
            <a:r>
              <a:rPr lang="en-US" dirty="0"/>
              <a:t>Potential new standardization topic for OmniRAN TG</a:t>
            </a:r>
          </a:p>
          <a:p>
            <a:r>
              <a:rPr lang="en-US" dirty="0"/>
              <a:t>Plans and agenda proposal for the Mar plenary</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23126571"/>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3371</TotalTime>
  <Words>1143</Words>
  <Application>Microsoft Office PowerPoint</Application>
  <PresentationFormat>On-screen Show (4:3)</PresentationFormat>
  <Paragraphs>182</Paragraphs>
  <Slides>15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MS PGothic</vt:lpstr>
      <vt:lpstr>Arial</vt:lpstr>
      <vt:lpstr>Arial Unicode MS</vt:lpstr>
      <vt:lpstr>Helvetica</vt:lpstr>
      <vt:lpstr>Times</vt:lpstr>
      <vt:lpstr>Times New Roman</vt:lpstr>
      <vt:lpstr>Template</vt:lpstr>
      <vt:lpstr>IEEE 802.1 OmniRAN TG February 27th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March 2019 Agenda Graphics</vt:lpstr>
      <vt:lpstr>Agenda proposal for March 2019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517</cp:revision>
  <cp:lastPrinted>1998-02-10T13:28:06Z</cp:lastPrinted>
  <dcterms:created xsi:type="dcterms:W3CDTF">2011-12-30T17:06:23Z</dcterms:created>
  <dcterms:modified xsi:type="dcterms:W3CDTF">2019-02-25T10:47:14Z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