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9"/>
  </p:notesMasterIdLst>
  <p:handoutMasterIdLst>
    <p:handoutMasterId r:id="rId10"/>
  </p:handoutMasterIdLst>
  <p:sldIdLst>
    <p:sldId id="262" r:id="rId2"/>
    <p:sldId id="263" r:id="rId3"/>
    <p:sldId id="264" r:id="rId4"/>
    <p:sldId id="265" r:id="rId5"/>
    <p:sldId id="266" r:id="rId6"/>
    <p:sldId id="267" r:id="rId7"/>
    <p:sldId id="268" r:id="rId8"/>
  </p:sldIdLst>
  <p:sldSz cx="9144000" cy="5143500" type="screen16x9"/>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 charset="0"/>
        <a:ea typeface="+mn-ea"/>
        <a:cs typeface="+mn-cs"/>
      </a:defRPr>
    </a:lvl5pPr>
    <a:lvl6pPr marL="2286000" algn="l" defTabSz="457200" rtl="0" eaLnBrk="1" latinLnBrk="0" hangingPunct="1">
      <a:defRPr sz="1200" kern="1200">
        <a:solidFill>
          <a:schemeClr val="tx1"/>
        </a:solidFill>
        <a:latin typeface="Times New Roman" pitchFamily="1" charset="0"/>
        <a:ea typeface="+mn-ea"/>
        <a:cs typeface="+mn-cs"/>
      </a:defRPr>
    </a:lvl6pPr>
    <a:lvl7pPr marL="2743200" algn="l" defTabSz="457200" rtl="0" eaLnBrk="1" latinLnBrk="0" hangingPunct="1">
      <a:defRPr sz="1200" kern="1200">
        <a:solidFill>
          <a:schemeClr val="tx1"/>
        </a:solidFill>
        <a:latin typeface="Times New Roman" pitchFamily="1" charset="0"/>
        <a:ea typeface="+mn-ea"/>
        <a:cs typeface="+mn-cs"/>
      </a:defRPr>
    </a:lvl7pPr>
    <a:lvl8pPr marL="3200400" algn="l" defTabSz="457200" rtl="0" eaLnBrk="1" latinLnBrk="0" hangingPunct="1">
      <a:defRPr sz="1200" kern="1200">
        <a:solidFill>
          <a:schemeClr val="tx1"/>
        </a:solidFill>
        <a:latin typeface="Times New Roman" pitchFamily="1" charset="0"/>
        <a:ea typeface="+mn-ea"/>
        <a:cs typeface="+mn-cs"/>
      </a:defRPr>
    </a:lvl8pPr>
    <a:lvl9pPr marL="3657600" algn="l" defTabSz="457200" rtl="0" eaLnBrk="1" latinLnBrk="0" hangingPunct="1">
      <a:defRPr sz="1200" kern="1200">
        <a:solidFill>
          <a:schemeClr val="tx1"/>
        </a:solidFill>
        <a:latin typeface="Times New Roman" pitchFamily="1" charset="0"/>
        <a:ea typeface="+mn-ea"/>
        <a:cs typeface="+mn-cs"/>
      </a:defRPr>
    </a:lvl9pPr>
  </p:defaultTextStyle>
  <p:extLst>
    <p:ext uri="{EFAFB233-063F-42B5-8137-9DF3F51BA10A}">
      <p15:sldGuideLst xmlns:p15="http://schemas.microsoft.com/office/powerpoint/2012/main">
        <p15:guide id="1" orient="horz" pos="162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040"/>
    <a:srgbClr val="7600A0"/>
    <a:srgbClr val="9900CC"/>
    <a:srgbClr val="9900FF"/>
    <a:srgbClr val="6600CC"/>
    <a:srgbClr val="A50021"/>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1765" autoAdjust="0"/>
    <p:restoredTop sz="95559" autoAdjust="0"/>
  </p:normalViewPr>
  <p:slideViewPr>
    <p:cSldViewPr>
      <p:cViewPr>
        <p:scale>
          <a:sx n="132" d="100"/>
          <a:sy n="132" d="100"/>
        </p:scale>
        <p:origin x="184" y="296"/>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7" name="Rectangle 5"/>
          <p:cNvSpPr>
            <a:spLocks noGrp="1" noChangeArrowheads="1"/>
          </p:cNvSpPr>
          <p:nvPr>
            <p:ph type="sldNum" sz="quarter" idx="3"/>
          </p:nvPr>
        </p:nvSpPr>
        <p:spPr bwMode="auto">
          <a:xfrm>
            <a:off x="3276600" y="8915400"/>
            <a:ext cx="2159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charset="0"/>
              </a:defRPr>
            </a:lvl1pPr>
          </a:lstStyle>
          <a:p>
            <a:pPr>
              <a:defRPr/>
            </a:pPr>
            <a:r>
              <a:rPr lang="en-US"/>
              <a:t> </a:t>
            </a:r>
            <a:fld id="{FB19A1F6-4CBA-3045-A103-578AB249C5A6}"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0" name="Line 8"/>
          <p:cNvSpPr>
            <a:spLocks noChangeShapeType="1"/>
          </p:cNvSpPr>
          <p:nvPr/>
        </p:nvSpPr>
        <p:spPr bwMode="auto">
          <a:xfrm>
            <a:off x="685800" y="8915400"/>
            <a:ext cx="5700713"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3082" name="Text Box 10"/>
          <p:cNvSpPr txBox="1">
            <a:spLocks noChangeArrowheads="1"/>
          </p:cNvSpPr>
          <p:nvPr/>
        </p:nvSpPr>
        <p:spPr bwMode="auto">
          <a:xfrm>
            <a:off x="609600" y="8915400"/>
            <a:ext cx="720725"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3083" name="Text Box 11"/>
          <p:cNvSpPr txBox="1">
            <a:spLocks noChangeArrowheads="1"/>
          </p:cNvSpPr>
          <p:nvPr/>
        </p:nvSpPr>
        <p:spPr bwMode="auto">
          <a:xfrm>
            <a:off x="441325" y="1127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3084" name="Text Box 12"/>
          <p:cNvSpPr txBox="1">
            <a:spLocks noChangeArrowheads="1"/>
          </p:cNvSpPr>
          <p:nvPr/>
        </p:nvSpPr>
        <p:spPr bwMode="auto">
          <a:xfrm>
            <a:off x="4937125" y="1127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802.16xx-99/xxx</a:t>
            </a:r>
          </a:p>
        </p:txBody>
      </p:sp>
      <p:sp>
        <p:nvSpPr>
          <p:cNvPr id="3085" name="Text Box 13"/>
          <p:cNvSpPr txBox="1">
            <a:spLocks noChangeArrowheads="1"/>
          </p:cNvSpPr>
          <p:nvPr/>
        </p:nvSpPr>
        <p:spPr bwMode="auto">
          <a:xfrm>
            <a:off x="4724400" y="89154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7035741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5" name="Rectangle 7"/>
          <p:cNvSpPr>
            <a:spLocks noGrp="1" noChangeArrowheads="1"/>
          </p:cNvSpPr>
          <p:nvPr>
            <p:ph type="sldNum" sz="quarter" idx="5"/>
          </p:nvPr>
        </p:nvSpPr>
        <p:spPr bwMode="auto">
          <a:xfrm>
            <a:off x="3352800" y="8839200"/>
            <a:ext cx="1778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charset="0"/>
              </a:defRPr>
            </a:lvl1pPr>
          </a:lstStyle>
          <a:p>
            <a:pPr>
              <a:defRPr/>
            </a:pPr>
            <a:fld id="{AFD3B331-72B1-F946-AF7D-D265CAA405DE}" type="slidenum">
              <a:rPr lang="en-US"/>
              <a:pPr>
                <a:defRPr/>
              </a:pPr>
              <a:t>‹#›</a:t>
            </a:fld>
            <a:endParaRPr lang="en-US"/>
          </a:p>
        </p:txBody>
      </p:sp>
      <p:sp>
        <p:nvSpPr>
          <p:cNvPr id="2057" name="Line 9"/>
          <p:cNvSpPr>
            <a:spLocks noChangeShapeType="1"/>
          </p:cNvSpPr>
          <p:nvPr/>
        </p:nvSpPr>
        <p:spPr bwMode="auto">
          <a:xfrm>
            <a:off x="685800" y="8839200"/>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pPr>
              <a:defRPr/>
            </a:pPr>
            <a:endParaRPr lang="en-US">
              <a:latin typeface="Times New Roman" charset="0"/>
            </a:endParaRPr>
          </a:p>
        </p:txBody>
      </p:sp>
      <p:sp>
        <p:nvSpPr>
          <p:cNvPr id="2059" name="Text Box 11"/>
          <p:cNvSpPr txBox="1">
            <a:spLocks noChangeArrowheads="1"/>
          </p:cNvSpPr>
          <p:nvPr/>
        </p:nvSpPr>
        <p:spPr bwMode="auto">
          <a:xfrm>
            <a:off x="822325" y="8799513"/>
            <a:ext cx="7207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filename</a:t>
            </a:r>
          </a:p>
        </p:txBody>
      </p:sp>
      <p:sp>
        <p:nvSpPr>
          <p:cNvPr id="2060" name="Text Box 12"/>
          <p:cNvSpPr txBox="1">
            <a:spLocks noChangeArrowheads="1"/>
          </p:cNvSpPr>
          <p:nvPr/>
        </p:nvSpPr>
        <p:spPr bwMode="auto">
          <a:xfrm>
            <a:off x="593725" y="36513"/>
            <a:ext cx="987425"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Release Date</a:t>
            </a:r>
          </a:p>
        </p:txBody>
      </p:sp>
      <p:sp>
        <p:nvSpPr>
          <p:cNvPr id="2061" name="Text Box 13"/>
          <p:cNvSpPr txBox="1">
            <a:spLocks noChangeArrowheads="1"/>
          </p:cNvSpPr>
          <p:nvPr/>
        </p:nvSpPr>
        <p:spPr bwMode="auto">
          <a:xfrm>
            <a:off x="4632325" y="36513"/>
            <a:ext cx="1600200" cy="274637"/>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IEEE 801.16xx-99/xxx</a:t>
            </a:r>
          </a:p>
        </p:txBody>
      </p:sp>
      <p:sp>
        <p:nvSpPr>
          <p:cNvPr id="2063" name="Text Box 15"/>
          <p:cNvSpPr txBox="1">
            <a:spLocks noChangeArrowheads="1"/>
          </p:cNvSpPr>
          <p:nvPr/>
        </p:nvSpPr>
        <p:spPr bwMode="auto">
          <a:xfrm>
            <a:off x="4267200" y="8839200"/>
            <a:ext cx="1670050" cy="274638"/>
          </a:xfrm>
          <a:prstGeom prst="rect">
            <a:avLst/>
          </a:prstGeom>
          <a:noFill/>
          <a:ln w="12700">
            <a:noFill/>
            <a:miter lim="800000"/>
            <a:headEnd type="none" w="sm" len="sm"/>
            <a:tailEnd type="none" w="sm" len="sm"/>
          </a:ln>
          <a:effectLst/>
        </p:spPr>
        <p:txBody>
          <a:bodyPr wrap="none">
            <a:prstTxWarp prst="textNoShape">
              <a:avLst/>
            </a:prstTxWarp>
            <a:spAutoFit/>
          </a:bodyPr>
          <a:lstStyle/>
          <a:p>
            <a:pPr>
              <a:defRPr/>
            </a:pPr>
            <a:r>
              <a:rPr lang="en-US">
                <a:latin typeface="Times New Roman" charset="0"/>
              </a:rPr>
              <a:t>Authorname, Affiliation</a:t>
            </a:r>
          </a:p>
        </p:txBody>
      </p:sp>
    </p:spTree>
    <p:extLst>
      <p:ext uri="{BB962C8B-B14F-4D97-AF65-F5344CB8AC3E}">
        <p14:creationId xmlns:p14="http://schemas.microsoft.com/office/powerpoint/2010/main" val="2600344236"/>
      </p:ext>
    </p:extLst>
  </p:cSld>
  <p:clrMap bg1="lt1" tx1="dk1" bg2="lt2" tx2="dk2" accent1="accent1" accent2="accent2" accent3="accent3" accent4="accent4" accent5="accent5" accent6="accent6" hlink="hlink" folHlink="folHlink"/>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ＭＳ Ｐゴシック" charset="-128"/>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vert="horz"/>
          <a:lstStyle>
            <a:lvl1pPr>
              <a:defRPr sz="3200">
                <a:latin typeface="Arial" pitchFamily="34" charset="0"/>
                <a:cs typeface="Arial" pitchFamily="34" charset="0"/>
              </a:defRPr>
            </a:lvl1p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vert="horz"/>
          <a:lstStyle>
            <a:lvl1pPr marL="0" indent="0" algn="ctr">
              <a:buNone/>
              <a:defRPr sz="2800">
                <a:latin typeface="Arial" pitchFamily="34" charset="0"/>
                <a:cs typeface="Arial" pitchFamily="34" charset="0"/>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r>
              <a:rPr lang="en-US"/>
              <a:t>Click to edit Master subtitle style</a:t>
            </a:r>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457200" y="1200151"/>
            <a:ext cx="8229600" cy="3394472"/>
          </a:xfrm>
          <a:prstGeom prst="rect">
            <a:avLst/>
          </a:prstGeom>
        </p:spPr>
        <p:txBody>
          <a:bodyPr vert="horz">
            <a:normAutofit/>
          </a:bodyPr>
          <a:lstStyle>
            <a:lvl1pPr>
              <a:defRPr>
                <a:latin typeface="Arial" pitchFamily="34" charset="0"/>
                <a:cs typeface="Arial" pitchFamily="34" charset="0"/>
              </a:defRPr>
            </a:lvl1pPr>
            <a:lvl2pPr>
              <a:defRPr sz="2000">
                <a:latin typeface="Arial" pitchFamily="34" charset="0"/>
                <a:cs typeface="Arial" pitchFamily="34" charset="0"/>
              </a:defRPr>
            </a:lvl2pPr>
            <a:lvl3pPr>
              <a:defRPr>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vert="horz" anchor="t"/>
          <a:lstStyle>
            <a:lvl1pPr algn="l">
              <a:defRPr sz="3200" b="1" cap="all">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722313" y="2180035"/>
            <a:ext cx="7772400" cy="1125140"/>
          </a:xfrm>
          <a:prstGeom prst="rect">
            <a:avLst/>
          </a:prstGeom>
        </p:spPr>
        <p:txBody>
          <a:bodyPr vert="horz" anchor="b"/>
          <a:lstStyle>
            <a:lvl1pPr marL="0" indent="0">
              <a:buNone/>
              <a:defRPr sz="2000">
                <a:latin typeface="Arial" pitchFamily="34" charset="0"/>
                <a:cs typeface="Arial" pitchFamily="34" charset="0"/>
              </a:defRPr>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a:r>
              <a:rPr lang="en-US"/>
              <a:t>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sz="half" idx="1"/>
          </p:nvPr>
        </p:nvSpPr>
        <p:spPr>
          <a:xfrm>
            <a:off x="457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200151"/>
            <a:ext cx="4038600" cy="3394472"/>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350"/>
            </a:lvl6pPr>
            <a:lvl7pPr>
              <a:defRPr sz="1350"/>
            </a:lvl7pPr>
            <a:lvl8pPr>
              <a:defRPr sz="1350"/>
            </a:lvl8pPr>
            <a:lvl9pPr>
              <a:defRPr sz="135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nchor="ctr" anchorCtr="1"/>
          <a:lstStyle>
            <a:lvl1pPr>
              <a:defRPr sz="2800">
                <a:latin typeface="Arial" pitchFamily="34" charset="0"/>
                <a:cs typeface="Arial" pitchFamily="34" charset="0"/>
              </a:defRPr>
            </a:lvl1pPr>
          </a:lstStyle>
          <a:p>
            <a:r>
              <a:rPr lang="en-US"/>
              <a:t>Click to edit Master title style</a:t>
            </a:r>
            <a:endParaRPr lang="en-US" dirty="0"/>
          </a:p>
        </p:txBody>
      </p:sp>
      <p:sp>
        <p:nvSpPr>
          <p:cNvPr id="3" name="Text Placeholder 2"/>
          <p:cNvSpPr>
            <a:spLocks noGrp="1"/>
          </p:cNvSpPr>
          <p:nvPr>
            <p:ph type="body" idx="1"/>
          </p:nvPr>
        </p:nvSpPr>
        <p:spPr>
          <a:xfrm>
            <a:off x="457200" y="1151335"/>
            <a:ext cx="4040188"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6" y="1151335"/>
            <a:ext cx="4041775" cy="479822"/>
          </a:xfrm>
          <a:prstGeom prst="rect">
            <a:avLst/>
          </a:prstGeom>
        </p:spPr>
        <p:txBody>
          <a:bodyPr vert="horz" anchor="b"/>
          <a:lstStyle>
            <a:lvl1pPr marL="0" indent="0">
              <a:buNone/>
              <a:defRPr sz="2000" b="1">
                <a:latin typeface="Arial" pitchFamily="34" charset="0"/>
                <a:cs typeface="Arial" pitchFamily="34" charset="0"/>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vert="horz">
            <a:normAutofit/>
          </a:bodyPr>
          <a:lstStyle>
            <a:lvl1pPr>
              <a:defRPr sz="2000">
                <a:latin typeface="Arial" pitchFamily="34" charset="0"/>
                <a:cs typeface="Arial" pitchFamily="34" charset="0"/>
              </a:defRPr>
            </a:lvl1pPr>
            <a:lvl2pPr>
              <a:defRPr sz="1800">
                <a:latin typeface="Arial" pitchFamily="34" charset="0"/>
                <a:cs typeface="Arial" pitchFamily="34" charset="0"/>
              </a:defRPr>
            </a:lvl2pPr>
            <a:lvl3pPr>
              <a:defRPr sz="1600">
                <a:latin typeface="Arial" pitchFamily="34" charset="0"/>
                <a:cs typeface="Arial" pitchFamily="34" charset="0"/>
              </a:defRPr>
            </a:lvl3pPr>
            <a:lvl4pPr>
              <a:defRPr sz="1400">
                <a:latin typeface="Arial" pitchFamily="34" charset="0"/>
                <a:cs typeface="Arial" pitchFamily="34" charset="0"/>
              </a:defRPr>
            </a:lvl4pPr>
            <a:lvl5pPr>
              <a:defRPr sz="1200">
                <a:latin typeface="Arial" pitchFamily="34" charset="0"/>
                <a:cs typeface="Arial" pitchFamily="34" charset="0"/>
              </a:defRPr>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vert="horz"/>
          <a:lstStyle>
            <a:lvl1pPr>
              <a:defRPr sz="2800">
                <a:latin typeface="Arial" pitchFamily="34" charset="0"/>
                <a:cs typeface="Arial" pitchFamily="34" charset="0"/>
              </a:defRPr>
            </a:lvl1pPr>
          </a:lstStyle>
          <a:p>
            <a:r>
              <a:rPr lang="en-US"/>
              <a:t>Click to edit Master title style</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vert="horz" anchor="b"/>
          <a:lstStyle>
            <a:lvl1pPr algn="l">
              <a:defRPr sz="1800" b="1">
                <a:latin typeface="Arial" pitchFamily="34" charset="0"/>
                <a:cs typeface="Arial"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3575050" y="204788"/>
            <a:ext cx="5111750" cy="4389835"/>
          </a:xfrm>
          <a:prstGeom prst="rect">
            <a:avLst/>
          </a:prstGeom>
        </p:spPr>
        <p:txBody>
          <a:bodyPr vert="horz">
            <a:normAutofit/>
          </a:bodyPr>
          <a:lstStyle>
            <a:lvl1pPr>
              <a:defRPr sz="2400">
                <a:latin typeface="Arial" pitchFamily="34" charset="0"/>
                <a:cs typeface="Arial" pitchFamily="34" charset="0"/>
              </a:defRPr>
            </a:lvl1pPr>
            <a:lvl2pPr>
              <a:defRPr sz="2000">
                <a:latin typeface="Arial" pitchFamily="34" charset="0"/>
                <a:cs typeface="Arial" pitchFamily="34" charset="0"/>
              </a:defRPr>
            </a:lvl2pPr>
            <a:lvl3pPr>
              <a:defRPr sz="1800">
                <a:latin typeface="Arial" pitchFamily="34" charset="0"/>
                <a:cs typeface="Arial" pitchFamily="34" charset="0"/>
              </a:defRPr>
            </a:lvl3pPr>
            <a:lvl4pPr>
              <a:defRPr sz="1600">
                <a:latin typeface="Arial" pitchFamily="34" charset="0"/>
                <a:cs typeface="Arial" pitchFamily="34" charset="0"/>
              </a:defRPr>
            </a:lvl4pPr>
            <a:lvl5pPr>
              <a:defRPr sz="1400">
                <a:latin typeface="Arial" pitchFamily="34" charset="0"/>
                <a:cs typeface="Arial" pitchFamily="34" charset="0"/>
              </a:defRPr>
            </a:lvl5pPr>
            <a:lvl6pPr>
              <a:defRPr sz="1500"/>
            </a:lvl6pPr>
            <a:lvl7pPr>
              <a:defRPr sz="1500"/>
            </a:lvl7pPr>
            <a:lvl8pPr>
              <a:defRPr sz="1500"/>
            </a:lvl8pPr>
            <a:lvl9pPr>
              <a:defRPr sz="15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1" y="1076326"/>
            <a:ext cx="3008313" cy="3518297"/>
          </a:xfrm>
          <a:prstGeom prst="rect">
            <a:avLst/>
          </a:prstGeom>
        </p:spPr>
        <p:txBody>
          <a:bodyPr vert="horz"/>
          <a:lstStyle>
            <a:lvl1pPr marL="0" indent="0">
              <a:buNone/>
              <a:defRPr sz="1400">
                <a:latin typeface="Arial" pitchFamily="34" charset="0"/>
                <a:cs typeface="Arial" pitchFamily="34" charset="0"/>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vert="horz" anchor="b"/>
          <a:lstStyle>
            <a:lvl1pPr algn="l">
              <a:defRPr sz="1800" b="1"/>
            </a:lvl1pPr>
          </a:lstStyle>
          <a:p>
            <a:r>
              <a:rPr lang="en-US"/>
              <a:t>Click to edit Master title style</a:t>
            </a:r>
            <a:endParaRPr lang="en-US" dirty="0"/>
          </a:p>
        </p:txBody>
      </p:sp>
      <p:sp>
        <p:nvSpPr>
          <p:cNvPr id="3" name="Picture Placeholder 2"/>
          <p:cNvSpPr>
            <a:spLocks noGrp="1"/>
          </p:cNvSpPr>
          <p:nvPr>
            <p:ph type="pic" idx="1"/>
          </p:nvPr>
        </p:nvSpPr>
        <p:spPr>
          <a:xfrm>
            <a:off x="1792288" y="459581"/>
            <a:ext cx="5486400" cy="3086100"/>
          </a:xfrm>
          <a:prstGeom prst="rect">
            <a:avLst/>
          </a:prstGeom>
        </p:spPr>
        <p:txBody>
          <a:bodyPr vert="horz"/>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pPr lvl="0"/>
            <a:r>
              <a:rPr lang="en-US" noProof="0"/>
              <a:t>Click icon to add picture</a:t>
            </a:r>
            <a:endParaRPr lang="en-US" noProof="0" dirty="0"/>
          </a:p>
        </p:txBody>
      </p:sp>
      <p:sp>
        <p:nvSpPr>
          <p:cNvPr id="4" name="Text Placeholder 3"/>
          <p:cNvSpPr>
            <a:spLocks noGrp="1"/>
          </p:cNvSpPr>
          <p:nvPr>
            <p:ph type="body" sz="half" idx="2"/>
          </p:nvPr>
        </p:nvSpPr>
        <p:spPr>
          <a:xfrm>
            <a:off x="1792288" y="4025503"/>
            <a:ext cx="5486400" cy="603647"/>
          </a:xfrm>
          <a:prstGeom prst="rect">
            <a:avLst/>
          </a:prstGeom>
        </p:spPr>
        <p:txBody>
          <a:bodyPr vert="horz"/>
          <a:lstStyle>
            <a:lvl1pPr marL="0" indent="0">
              <a:buNone/>
              <a:defRPr sz="14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Rectangle 1"/>
          <p:cNvSpPr/>
          <p:nvPr/>
        </p:nvSpPr>
        <p:spPr>
          <a:xfrm>
            <a:off x="6837588" y="57150"/>
            <a:ext cx="2077813" cy="276999"/>
          </a:xfrm>
          <a:prstGeom prst="rect">
            <a:avLst/>
          </a:prstGeom>
        </p:spPr>
        <p:txBody>
          <a:bodyPr wrap="none">
            <a:spAutoFit/>
          </a:bodyPr>
          <a:lstStyle/>
          <a:p>
            <a:pPr algn="r"/>
            <a:r>
              <a:rPr lang="en-US" sz="1200" b="1" dirty="0">
                <a:latin typeface="+mj-lt"/>
              </a:rPr>
              <a:t>omniran-19-0002-00-CQ00</a:t>
            </a:r>
          </a:p>
        </p:txBody>
      </p:sp>
      <p:sp>
        <p:nvSpPr>
          <p:cNvPr id="3" name="TextBox 2"/>
          <p:cNvSpPr txBox="1"/>
          <p:nvPr/>
        </p:nvSpPr>
        <p:spPr>
          <a:xfrm>
            <a:off x="8585696" y="4800600"/>
            <a:ext cx="341760" cy="253916"/>
          </a:xfrm>
          <a:prstGeom prst="rect">
            <a:avLst/>
          </a:prstGeom>
          <a:noFill/>
        </p:spPr>
        <p:txBody>
          <a:bodyPr wrap="none" rtlCol="0">
            <a:spAutoFit/>
          </a:bodyPr>
          <a:lstStyle/>
          <a:p>
            <a:pPr algn="r"/>
            <a:fld id="{3A4FC69D-D438-4AD9-846B-37793AD4330F}" type="slidenum">
              <a:rPr lang="en-US" sz="1050" smtClean="0"/>
              <a:pPr algn="r"/>
              <a:t>‹#›</a:t>
            </a:fld>
            <a:endParaRPr lang="en-US" sz="1050"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hf hdr="0" ftr="0" dt="0"/>
  <p:txStyles>
    <p:titleStyle>
      <a:lvl1pPr algn="ctr" rtl="0" eaLnBrk="1" fontAlgn="base" hangingPunct="1">
        <a:spcBef>
          <a:spcPct val="0"/>
        </a:spcBef>
        <a:spcAft>
          <a:spcPct val="0"/>
        </a:spcAft>
        <a:defRPr sz="2400">
          <a:solidFill>
            <a:schemeClr val="tx2"/>
          </a:solidFill>
          <a:latin typeface="+mj-lt"/>
          <a:ea typeface="ＭＳ Ｐゴシック" charset="-128"/>
          <a:cs typeface="ＭＳ Ｐゴシック" charset="-128"/>
        </a:defRPr>
      </a:lvl1pPr>
      <a:lvl2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2pPr>
      <a:lvl3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3pPr>
      <a:lvl4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4pPr>
      <a:lvl5pPr algn="ctr" rtl="0" eaLnBrk="1" fontAlgn="base" hangingPunct="1">
        <a:spcBef>
          <a:spcPct val="0"/>
        </a:spcBef>
        <a:spcAft>
          <a:spcPct val="0"/>
        </a:spcAft>
        <a:defRPr sz="2400">
          <a:solidFill>
            <a:schemeClr val="tx2"/>
          </a:solidFill>
          <a:latin typeface="Times" charset="0"/>
          <a:ea typeface="ＭＳ Ｐゴシック" charset="-128"/>
          <a:cs typeface="ＭＳ Ｐゴシック" charset="-128"/>
        </a:defRPr>
      </a:lvl5pPr>
      <a:lvl6pPr marL="342900" algn="ctr" rtl="0" eaLnBrk="1" fontAlgn="base" hangingPunct="1">
        <a:spcBef>
          <a:spcPct val="0"/>
        </a:spcBef>
        <a:spcAft>
          <a:spcPct val="0"/>
        </a:spcAft>
        <a:defRPr sz="2400">
          <a:solidFill>
            <a:schemeClr val="tx2"/>
          </a:solidFill>
          <a:latin typeface="Times" charset="0"/>
        </a:defRPr>
      </a:lvl6pPr>
      <a:lvl7pPr marL="685800" algn="ctr" rtl="0" eaLnBrk="1" fontAlgn="base" hangingPunct="1">
        <a:spcBef>
          <a:spcPct val="0"/>
        </a:spcBef>
        <a:spcAft>
          <a:spcPct val="0"/>
        </a:spcAft>
        <a:defRPr sz="2400">
          <a:solidFill>
            <a:schemeClr val="tx2"/>
          </a:solidFill>
          <a:latin typeface="Times" charset="0"/>
        </a:defRPr>
      </a:lvl7pPr>
      <a:lvl8pPr marL="1028700" algn="ctr" rtl="0" eaLnBrk="1" fontAlgn="base" hangingPunct="1">
        <a:spcBef>
          <a:spcPct val="0"/>
        </a:spcBef>
        <a:spcAft>
          <a:spcPct val="0"/>
        </a:spcAft>
        <a:defRPr sz="2400">
          <a:solidFill>
            <a:schemeClr val="tx2"/>
          </a:solidFill>
          <a:latin typeface="Times" charset="0"/>
        </a:defRPr>
      </a:lvl8pPr>
      <a:lvl9pPr marL="1371600" algn="ctr" rtl="0" eaLnBrk="1" fontAlgn="base" hangingPunct="1">
        <a:spcBef>
          <a:spcPct val="0"/>
        </a:spcBef>
        <a:spcAft>
          <a:spcPct val="0"/>
        </a:spcAft>
        <a:defRPr sz="2400">
          <a:solidFill>
            <a:schemeClr val="tx2"/>
          </a:solidFill>
          <a:latin typeface="Times" charset="0"/>
        </a:defRPr>
      </a:lvl9pPr>
    </p:titleStyle>
    <p:bodyStyle>
      <a:lvl1pPr marL="257175" indent="-257175" algn="l" rtl="0" eaLnBrk="1" fontAlgn="base" hangingPunct="1">
        <a:spcBef>
          <a:spcPct val="20000"/>
        </a:spcBef>
        <a:spcAft>
          <a:spcPct val="0"/>
        </a:spcAft>
        <a:buChar char="•"/>
        <a:defRPr sz="2400">
          <a:solidFill>
            <a:schemeClr val="tx1"/>
          </a:solidFill>
          <a:latin typeface="+mn-lt"/>
          <a:ea typeface="ＭＳ Ｐゴシック" charset="-128"/>
          <a:cs typeface="ＭＳ Ｐゴシック" charset="-128"/>
        </a:defRPr>
      </a:lvl1pPr>
      <a:lvl2pPr marL="557213" indent="-214313" algn="l" rtl="0" eaLnBrk="1" fontAlgn="base" hangingPunct="1">
        <a:spcBef>
          <a:spcPct val="20000"/>
        </a:spcBef>
        <a:spcAft>
          <a:spcPct val="0"/>
        </a:spcAft>
        <a:buChar char="–"/>
        <a:defRPr sz="2100">
          <a:solidFill>
            <a:schemeClr val="tx1"/>
          </a:solidFill>
          <a:latin typeface="+mn-lt"/>
          <a:ea typeface="ＭＳ Ｐゴシック" charset="-128"/>
        </a:defRPr>
      </a:lvl2pPr>
      <a:lvl3pPr marL="814388" indent="-171450" algn="l" rtl="0" eaLnBrk="1" fontAlgn="base" hangingPunct="1">
        <a:spcBef>
          <a:spcPct val="20000"/>
        </a:spcBef>
        <a:spcAft>
          <a:spcPct val="0"/>
        </a:spcAft>
        <a:buChar char="•"/>
        <a:defRPr sz="1800">
          <a:solidFill>
            <a:schemeClr val="tx1"/>
          </a:solidFill>
          <a:latin typeface="+mn-lt"/>
          <a:ea typeface="ＭＳ Ｐゴシック" charset="-128"/>
        </a:defRPr>
      </a:lvl3pPr>
      <a:lvl4pPr marL="1071563" indent="-171450" algn="l" rtl="0" eaLnBrk="1" fontAlgn="base" hangingPunct="1">
        <a:spcBef>
          <a:spcPct val="20000"/>
        </a:spcBef>
        <a:spcAft>
          <a:spcPct val="0"/>
        </a:spcAft>
        <a:buChar char="–"/>
        <a:defRPr sz="1500">
          <a:solidFill>
            <a:schemeClr val="tx1"/>
          </a:solidFill>
          <a:latin typeface="+mn-lt"/>
          <a:ea typeface="ＭＳ Ｐゴシック" charset="-128"/>
        </a:defRPr>
      </a:lvl4pPr>
      <a:lvl5pPr marL="1328738" indent="-171450" algn="l" rtl="0" eaLnBrk="1" fontAlgn="base" hangingPunct="1">
        <a:spcBef>
          <a:spcPct val="20000"/>
        </a:spcBef>
        <a:spcAft>
          <a:spcPct val="0"/>
        </a:spcAft>
        <a:buChar char="•"/>
        <a:defRPr sz="1500">
          <a:solidFill>
            <a:schemeClr val="tx1"/>
          </a:solidFill>
          <a:latin typeface="+mn-lt"/>
          <a:ea typeface="ＭＳ Ｐゴシック" charset="-128"/>
        </a:defRPr>
      </a:lvl5pPr>
      <a:lvl6pPr marL="1671638" indent="-171450" algn="l" rtl="0" eaLnBrk="1" fontAlgn="base" hangingPunct="1">
        <a:spcBef>
          <a:spcPct val="20000"/>
        </a:spcBef>
        <a:spcAft>
          <a:spcPct val="0"/>
        </a:spcAft>
        <a:buChar char="•"/>
        <a:defRPr sz="1500">
          <a:solidFill>
            <a:schemeClr val="tx1"/>
          </a:solidFill>
          <a:latin typeface="+mn-lt"/>
          <a:ea typeface="ＭＳ Ｐゴシック" charset="-128"/>
        </a:defRPr>
      </a:lvl6pPr>
      <a:lvl7pPr marL="2014538" indent="-171450" algn="l" rtl="0" eaLnBrk="1" fontAlgn="base" hangingPunct="1">
        <a:spcBef>
          <a:spcPct val="20000"/>
        </a:spcBef>
        <a:spcAft>
          <a:spcPct val="0"/>
        </a:spcAft>
        <a:buChar char="•"/>
        <a:defRPr sz="1500">
          <a:solidFill>
            <a:schemeClr val="tx1"/>
          </a:solidFill>
          <a:latin typeface="+mn-lt"/>
          <a:ea typeface="ＭＳ Ｐゴシック" charset="-128"/>
        </a:defRPr>
      </a:lvl7pPr>
      <a:lvl8pPr marL="2357438" indent="-171450" algn="l" rtl="0" eaLnBrk="1" fontAlgn="base" hangingPunct="1">
        <a:spcBef>
          <a:spcPct val="20000"/>
        </a:spcBef>
        <a:spcAft>
          <a:spcPct val="0"/>
        </a:spcAft>
        <a:buChar char="•"/>
        <a:defRPr sz="1500">
          <a:solidFill>
            <a:schemeClr val="tx1"/>
          </a:solidFill>
          <a:latin typeface="+mn-lt"/>
          <a:ea typeface="ＭＳ Ｐゴシック" charset="-128"/>
        </a:defRPr>
      </a:lvl8pPr>
      <a:lvl9pPr marL="2700338" indent="-171450" algn="l" rtl="0" eaLnBrk="1" fontAlgn="base" hangingPunct="1">
        <a:spcBef>
          <a:spcPct val="20000"/>
        </a:spcBef>
        <a:spcAft>
          <a:spcPct val="0"/>
        </a:spcAft>
        <a:buChar char="•"/>
        <a:defRPr sz="1500">
          <a:solidFill>
            <a:schemeClr val="tx1"/>
          </a:solidFill>
          <a:latin typeface="+mn-lt"/>
          <a:ea typeface="ＭＳ Ｐゴシック" charset="-128"/>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androidpolice.com/2018/03/08/android-p-feature-spotlight-per-network-mac-address-randomization-added-experimental-feature/" TargetMode="External"/><Relationship Id="rId2" Type="http://schemas.openxmlformats.org/officeDocument/2006/relationships/hyperlink" Target="https://mentor.ieee.org/802.11/dcn/18/11-18-1579-01-0000-2018-09-liaison-from-wba-re-mac-randomization-impacts.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18/11-18-1988-02-0arc-proposed-response-to-liaison-from-wba-on-mac-address-randomization-impcats.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MAC randomization impacts</a:t>
            </a:r>
            <a:br>
              <a:rPr lang="en-US" dirty="0"/>
            </a:br>
            <a:r>
              <a:rPr lang="en-US" dirty="0"/>
              <a:t>(WBA liaison to IEEE 802.11)</a:t>
            </a:r>
          </a:p>
        </p:txBody>
      </p:sp>
      <p:sp>
        <p:nvSpPr>
          <p:cNvPr id="3" name="Subtitle 2"/>
          <p:cNvSpPr>
            <a:spLocks noGrp="1"/>
          </p:cNvSpPr>
          <p:nvPr>
            <p:ph type="subTitle" idx="1"/>
          </p:nvPr>
        </p:nvSpPr>
        <p:spPr/>
        <p:txBody>
          <a:bodyPr/>
          <a:lstStyle/>
          <a:p>
            <a:r>
              <a:rPr lang="en-US" dirty="0"/>
              <a:t>Max Riegel (Nokia)</a:t>
            </a:r>
          </a:p>
          <a:p>
            <a:r>
              <a:rPr lang="en-US" dirty="0"/>
              <a:t>2019-01-15</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MAC randomization in Wi-Fi</a:t>
            </a:r>
          </a:p>
        </p:txBody>
      </p:sp>
      <p:sp>
        <p:nvSpPr>
          <p:cNvPr id="6" name="Content Placeholder 5"/>
          <p:cNvSpPr>
            <a:spLocks noGrp="1"/>
          </p:cNvSpPr>
          <p:nvPr>
            <p:ph idx="1"/>
          </p:nvPr>
        </p:nvSpPr>
        <p:spPr>
          <a:xfrm>
            <a:off x="457200" y="1200150"/>
            <a:ext cx="8229600" cy="3531839"/>
          </a:xfrm>
        </p:spPr>
        <p:txBody>
          <a:bodyPr>
            <a:normAutofit fontScale="85000" lnSpcReduction="10000"/>
          </a:bodyPr>
          <a:lstStyle/>
          <a:p>
            <a:r>
              <a:rPr lang="en-US" dirty="0"/>
              <a:t>WBA liaison to IEEE 802.11 due to mobile operating systems increasingly using randomized MAC addresses for connecting to IEEE 802.11 APs</a:t>
            </a:r>
          </a:p>
          <a:p>
            <a:pPr lvl="1"/>
            <a:r>
              <a:rPr lang="en" dirty="0">
                <a:hlinkClick r:id="rId2"/>
              </a:rPr>
              <a:t>https://mentor.ieee.org/802.11/dcn/18/11-18-1579-01-0000-2018-09-liaison-from-wba-re-mac-randomization-impacts.docx</a:t>
            </a:r>
            <a:endParaRPr lang="en" dirty="0"/>
          </a:p>
          <a:p>
            <a:r>
              <a:rPr lang="en-GB" dirty="0"/>
              <a:t>While current operating systems still use the true MAC address when connecting to the network in Android P it is planned to create a unique, anonymous MAC for each SSID that the device connects to.</a:t>
            </a:r>
          </a:p>
          <a:p>
            <a:pPr lvl="1"/>
            <a:r>
              <a:rPr lang="en-GB" dirty="0"/>
              <a:t>Ref: </a:t>
            </a:r>
            <a:r>
              <a:rPr lang="en-GB" dirty="0">
                <a:hlinkClick r:id="rId3"/>
              </a:rPr>
              <a:t>https://www.androidpolice.com/2018/03/08/android-p-feature-spotlight-per-network-mac-address-randomization-added-experimental-feature/</a:t>
            </a:r>
            <a:endParaRPr lang="en-GB" dirty="0"/>
          </a:p>
          <a:p>
            <a:r>
              <a:rPr lang="en-GB" dirty="0"/>
              <a:t>Operators will no longer be able to use the MAC address as a reliable unique identifier for the device</a:t>
            </a:r>
            <a:r>
              <a:rPr lang="de-DE" dirty="0"/>
              <a:t> </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BB806-61EA-3E43-8207-A9BD53F7B1B5}"/>
              </a:ext>
            </a:extLst>
          </p:cNvPr>
          <p:cNvSpPr>
            <a:spLocks noGrp="1"/>
          </p:cNvSpPr>
          <p:nvPr>
            <p:ph type="title"/>
          </p:nvPr>
        </p:nvSpPr>
        <p:spPr/>
        <p:txBody>
          <a:bodyPr/>
          <a:lstStyle/>
          <a:p>
            <a:r>
              <a:rPr lang="en-US" dirty="0"/>
              <a:t>MAC address usage in Wi-Fi</a:t>
            </a:r>
          </a:p>
        </p:txBody>
      </p:sp>
      <p:sp>
        <p:nvSpPr>
          <p:cNvPr id="3" name="Content Placeholder 2">
            <a:extLst>
              <a:ext uri="{FF2B5EF4-FFF2-40B4-BE49-F238E27FC236}">
                <a16:creationId xmlns:a16="http://schemas.microsoft.com/office/drawing/2014/main" id="{8EEE489F-5700-9241-8C53-5E0C4244702E}"/>
              </a:ext>
            </a:extLst>
          </p:cNvPr>
          <p:cNvSpPr>
            <a:spLocks noGrp="1"/>
          </p:cNvSpPr>
          <p:nvPr>
            <p:ph idx="1"/>
          </p:nvPr>
        </p:nvSpPr>
        <p:spPr>
          <a:xfrm>
            <a:off x="457200" y="1200151"/>
            <a:ext cx="8229600" cy="3315816"/>
          </a:xfrm>
        </p:spPr>
        <p:txBody>
          <a:bodyPr>
            <a:normAutofit fontScale="70000" lnSpcReduction="20000"/>
          </a:bodyPr>
          <a:lstStyle/>
          <a:p>
            <a:pPr lvl="0"/>
            <a:r>
              <a:rPr lang="en-US" dirty="0"/>
              <a:t>MAC-based identification</a:t>
            </a:r>
          </a:p>
          <a:p>
            <a:pPr marL="342900" lvl="1" indent="0">
              <a:buNone/>
            </a:pPr>
            <a:r>
              <a:rPr lang="en-US" dirty="0"/>
              <a:t>MAC Authentication, MAC whitelisting (MAC is cached on first time usage and subsequent logins re-use it)</a:t>
            </a:r>
          </a:p>
          <a:p>
            <a:pPr lvl="1"/>
            <a:r>
              <a:rPr lang="en-US" dirty="0"/>
              <a:t>Customer to re-sign in and register the device each time the SSID is forgotten.</a:t>
            </a:r>
          </a:p>
          <a:p>
            <a:pPr lvl="1"/>
            <a:r>
              <a:rPr lang="en-US" dirty="0"/>
              <a:t>Long list of devices per customer.  </a:t>
            </a:r>
          </a:p>
          <a:p>
            <a:pPr lvl="0"/>
            <a:r>
              <a:rPr lang="en-US" dirty="0"/>
              <a:t>Consistent identification when using </a:t>
            </a:r>
            <a:r>
              <a:rPr lang="en-US" dirty="0" err="1"/>
              <a:t>Passpoint</a:t>
            </a:r>
            <a:r>
              <a:rPr lang="en-US" dirty="0"/>
              <a:t> profiles</a:t>
            </a:r>
          </a:p>
          <a:p>
            <a:pPr lvl="1"/>
            <a:r>
              <a:rPr lang="en-US" dirty="0"/>
              <a:t>In </a:t>
            </a:r>
            <a:r>
              <a:rPr lang="en-US" dirty="0" err="1"/>
              <a:t>Passpoint</a:t>
            </a:r>
            <a:r>
              <a:rPr lang="en-US" dirty="0"/>
              <a:t>, the access is identified through </a:t>
            </a:r>
            <a:r>
              <a:rPr lang="en-US" dirty="0" err="1"/>
              <a:t>Passpoint</a:t>
            </a:r>
            <a:r>
              <a:rPr lang="en-US" dirty="0"/>
              <a:t> profiles, not only through SSID</a:t>
            </a:r>
          </a:p>
          <a:p>
            <a:pPr lvl="1"/>
            <a:r>
              <a:rPr lang="en-US" dirty="0"/>
              <a:t>Even when one specific MAC address may be used for each SSID, device identification may break due to different SSIDs used for the same access profile in </a:t>
            </a:r>
            <a:r>
              <a:rPr lang="en-US" dirty="0" err="1"/>
              <a:t>Passpoint</a:t>
            </a:r>
            <a:endParaRPr lang="en-US" dirty="0"/>
          </a:p>
          <a:p>
            <a:r>
              <a:rPr lang="en-GB" dirty="0"/>
              <a:t>Band steering (2.4 GHz and 5 GHz) with different SSIDs used for each band</a:t>
            </a:r>
          </a:p>
          <a:p>
            <a:pPr lvl="1"/>
            <a:r>
              <a:rPr lang="en-GB" dirty="0"/>
              <a:t>Devices reported twice on the networks. It breaks band steering with multiple SSIDs. </a:t>
            </a:r>
            <a:endParaRPr lang="de-DE" dirty="0"/>
          </a:p>
          <a:p>
            <a:pPr lvl="0"/>
            <a:r>
              <a:rPr lang="en-GB" dirty="0"/>
              <a:t>Band steering based on probe requests</a:t>
            </a:r>
            <a:endParaRPr lang="de-DE" dirty="0"/>
          </a:p>
          <a:p>
            <a:pPr lvl="1"/>
            <a:r>
              <a:rPr lang="en-GB" dirty="0"/>
              <a:t>Client steering depends on the probes using the same MAC address as the associated MAC address.</a:t>
            </a:r>
            <a:endParaRPr lang="de-DE" dirty="0"/>
          </a:p>
          <a:p>
            <a:endParaRPr lang="en-US" dirty="0"/>
          </a:p>
          <a:p>
            <a:endParaRPr lang="de-DE" dirty="0"/>
          </a:p>
        </p:txBody>
      </p:sp>
    </p:spTree>
    <p:extLst>
      <p:ext uri="{BB962C8B-B14F-4D97-AF65-F5344CB8AC3E}">
        <p14:creationId xmlns:p14="http://schemas.microsoft.com/office/powerpoint/2010/main" val="2282384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450BBF-0984-A540-B31B-6E7DF8CBCEAA}"/>
              </a:ext>
            </a:extLst>
          </p:cNvPr>
          <p:cNvSpPr>
            <a:spLocks noGrp="1"/>
          </p:cNvSpPr>
          <p:nvPr>
            <p:ph type="title"/>
          </p:nvPr>
        </p:nvSpPr>
        <p:spPr/>
        <p:txBody>
          <a:bodyPr/>
          <a:lstStyle/>
          <a:p>
            <a:r>
              <a:rPr lang="en-US" dirty="0"/>
              <a:t>MAC address usage in Wi-Fi, cont.</a:t>
            </a:r>
            <a:endParaRPr lang="de-DE" dirty="0"/>
          </a:p>
        </p:txBody>
      </p:sp>
      <p:sp>
        <p:nvSpPr>
          <p:cNvPr id="3" name="Content Placeholder 2">
            <a:extLst>
              <a:ext uri="{FF2B5EF4-FFF2-40B4-BE49-F238E27FC236}">
                <a16:creationId xmlns:a16="http://schemas.microsoft.com/office/drawing/2014/main" id="{F337A660-A29E-0F45-88B7-24579B111B7D}"/>
              </a:ext>
            </a:extLst>
          </p:cNvPr>
          <p:cNvSpPr>
            <a:spLocks noGrp="1"/>
          </p:cNvSpPr>
          <p:nvPr>
            <p:ph idx="1"/>
          </p:nvPr>
        </p:nvSpPr>
        <p:spPr>
          <a:xfrm>
            <a:off x="457200" y="1200150"/>
            <a:ext cx="8229600" cy="3531839"/>
          </a:xfrm>
        </p:spPr>
        <p:txBody>
          <a:bodyPr>
            <a:normAutofit fontScale="70000" lnSpcReduction="20000"/>
          </a:bodyPr>
          <a:lstStyle/>
          <a:p>
            <a:pPr lvl="0"/>
            <a:r>
              <a:rPr lang="en-GB" dirty="0"/>
              <a:t>Pay per use (PPU) passes associated with a MAC address</a:t>
            </a:r>
          </a:p>
          <a:p>
            <a:pPr lvl="1"/>
            <a:r>
              <a:rPr lang="en-GB" dirty="0"/>
              <a:t>No way to automatically transfer to another ‘random‘ MAC address, when user reconnecting.</a:t>
            </a:r>
            <a:endParaRPr lang="de-DE" dirty="0"/>
          </a:p>
          <a:p>
            <a:pPr lvl="0"/>
            <a:r>
              <a:rPr lang="en-GB" dirty="0"/>
              <a:t>Limited use short-term complimentary services could be accessed by customers repeatedly by getting a new MAC Address</a:t>
            </a:r>
          </a:p>
          <a:p>
            <a:pPr lvl="1"/>
            <a:r>
              <a:rPr lang="en-GB" dirty="0"/>
              <a:t>It will allow customers to create another account and get another free session /allowance, simply by forgetting the SSID. </a:t>
            </a:r>
            <a:endParaRPr lang="de-DE" dirty="0"/>
          </a:p>
          <a:p>
            <a:pPr lvl="1"/>
            <a:r>
              <a:rPr lang="en-GB" dirty="0"/>
              <a:t>Impacts the ability of the Wi-Fi service to enforce policies tied to specific devices, such as parental controls.  </a:t>
            </a:r>
          </a:p>
          <a:p>
            <a:pPr lvl="0"/>
            <a:r>
              <a:rPr lang="en-GB" dirty="0"/>
              <a:t>MAC randomization could result in collisions when the same address is used by another device</a:t>
            </a:r>
          </a:p>
          <a:p>
            <a:pPr lvl="1"/>
            <a:r>
              <a:rPr lang="en-GB" dirty="0"/>
              <a:t>It would cause issues under the same DHCP server with the users accessing the network.</a:t>
            </a:r>
          </a:p>
          <a:p>
            <a:r>
              <a:rPr lang="en-GB" dirty="0"/>
              <a:t>Analytics rely on the ability to identify a unique device and have that identifier remain consistent over time</a:t>
            </a:r>
            <a:endParaRPr lang="de-DE" dirty="0"/>
          </a:p>
          <a:p>
            <a:pPr lvl="0"/>
            <a:endParaRPr lang="en-GB" dirty="0"/>
          </a:p>
          <a:p>
            <a:pPr marL="0" indent="0">
              <a:buNone/>
            </a:pPr>
            <a:endParaRPr lang="de-DE" dirty="0"/>
          </a:p>
        </p:txBody>
      </p:sp>
    </p:spTree>
    <p:extLst>
      <p:ext uri="{BB962C8B-B14F-4D97-AF65-F5344CB8AC3E}">
        <p14:creationId xmlns:p14="http://schemas.microsoft.com/office/powerpoint/2010/main" val="20234307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DE33E-D8E9-DF4B-9FE3-CEFD49F6176E}"/>
              </a:ext>
            </a:extLst>
          </p:cNvPr>
          <p:cNvSpPr>
            <a:spLocks noGrp="1"/>
          </p:cNvSpPr>
          <p:nvPr>
            <p:ph type="title"/>
          </p:nvPr>
        </p:nvSpPr>
        <p:spPr/>
        <p:txBody>
          <a:bodyPr/>
          <a:lstStyle/>
          <a:p>
            <a:r>
              <a:rPr lang="en-US" dirty="0"/>
              <a:t>MAC address usage in Wi-Fi, cont.</a:t>
            </a:r>
          </a:p>
        </p:txBody>
      </p:sp>
      <p:sp>
        <p:nvSpPr>
          <p:cNvPr id="3" name="Content Placeholder 2">
            <a:extLst>
              <a:ext uri="{FF2B5EF4-FFF2-40B4-BE49-F238E27FC236}">
                <a16:creationId xmlns:a16="http://schemas.microsoft.com/office/drawing/2014/main" id="{4B092A42-FDE1-114A-8FED-E02198C1ABF1}"/>
              </a:ext>
            </a:extLst>
          </p:cNvPr>
          <p:cNvSpPr>
            <a:spLocks noGrp="1"/>
          </p:cNvSpPr>
          <p:nvPr>
            <p:ph idx="1"/>
          </p:nvPr>
        </p:nvSpPr>
        <p:spPr>
          <a:xfrm>
            <a:off x="457200" y="1200151"/>
            <a:ext cx="8229600" cy="3387824"/>
          </a:xfrm>
        </p:spPr>
        <p:txBody>
          <a:bodyPr>
            <a:normAutofit fontScale="70000" lnSpcReduction="20000"/>
          </a:bodyPr>
          <a:lstStyle/>
          <a:p>
            <a:pPr lvl="0"/>
            <a:r>
              <a:rPr lang="en-GB" dirty="0"/>
              <a:t>Helpdesks need to be able to identify specific devices that the customer is calling about, and understand how they have behaved over time.  </a:t>
            </a:r>
          </a:p>
          <a:p>
            <a:pPr lvl="1"/>
            <a:r>
              <a:rPr lang="en-GB" dirty="0"/>
              <a:t>It will also make it more difficult for the user to identify their device to the helpdesk advisor. </a:t>
            </a:r>
            <a:endParaRPr lang="de-DE" dirty="0"/>
          </a:p>
          <a:p>
            <a:pPr lvl="1"/>
            <a:r>
              <a:rPr lang="en-GB" dirty="0"/>
              <a:t>If a device has an association failure on first attempting to connect, no guarantee that the same MAC Address be used subsequently. </a:t>
            </a:r>
            <a:endParaRPr lang="de-DE" dirty="0"/>
          </a:p>
          <a:p>
            <a:pPr lvl="1"/>
            <a:r>
              <a:rPr lang="en-GB" dirty="0"/>
              <a:t>Access points / Service providers which track the history of devices that have connected will end up with bloated records. </a:t>
            </a:r>
            <a:endParaRPr lang="de-DE" dirty="0"/>
          </a:p>
          <a:p>
            <a:pPr lvl="0"/>
            <a:r>
              <a:rPr lang="en-GB" dirty="0"/>
              <a:t>Accounting and billing issues when records are tied to MAC addresses</a:t>
            </a:r>
          </a:p>
          <a:p>
            <a:pPr lvl="0"/>
            <a:r>
              <a:rPr lang="en-GB" dirty="0"/>
              <a:t>Blacklisting of devices based on MAC address </a:t>
            </a:r>
            <a:endParaRPr lang="de-DE" dirty="0"/>
          </a:p>
          <a:p>
            <a:pPr lvl="0"/>
            <a:r>
              <a:rPr lang="en-GB" dirty="0"/>
              <a:t>Challenges with legal requirements for providing the type of information required for device traceability, device ownership, and legal intercept. </a:t>
            </a:r>
            <a:endParaRPr lang="de-DE" dirty="0"/>
          </a:p>
          <a:p>
            <a:pPr lvl="0"/>
            <a:r>
              <a:rPr lang="en-GB" dirty="0"/>
              <a:t>Identification of manufacturer from OUIs or CIDs in the IEEE registry for the purposes of troubleshooting, diagnostics, and analytics. </a:t>
            </a:r>
            <a:endParaRPr lang="de-DE" dirty="0"/>
          </a:p>
          <a:p>
            <a:endParaRPr lang="en-US" dirty="0"/>
          </a:p>
        </p:txBody>
      </p:sp>
    </p:spTree>
    <p:extLst>
      <p:ext uri="{BB962C8B-B14F-4D97-AF65-F5344CB8AC3E}">
        <p14:creationId xmlns:p14="http://schemas.microsoft.com/office/powerpoint/2010/main" val="4117255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BC921C-5E4B-744C-966A-94ADFE02E9B1}"/>
              </a:ext>
            </a:extLst>
          </p:cNvPr>
          <p:cNvSpPr>
            <a:spLocks noGrp="1"/>
          </p:cNvSpPr>
          <p:nvPr>
            <p:ph type="title"/>
          </p:nvPr>
        </p:nvSpPr>
        <p:spPr/>
        <p:txBody>
          <a:bodyPr/>
          <a:lstStyle/>
          <a:p>
            <a:r>
              <a:rPr lang="en-US" dirty="0"/>
              <a:t>IEEE 802.11 response</a:t>
            </a:r>
          </a:p>
        </p:txBody>
      </p:sp>
      <p:sp>
        <p:nvSpPr>
          <p:cNvPr id="3" name="Content Placeholder 2">
            <a:extLst>
              <a:ext uri="{FF2B5EF4-FFF2-40B4-BE49-F238E27FC236}">
                <a16:creationId xmlns:a16="http://schemas.microsoft.com/office/drawing/2014/main" id="{500ACD38-74B2-334D-810B-D9E8488CE740}"/>
              </a:ext>
            </a:extLst>
          </p:cNvPr>
          <p:cNvSpPr>
            <a:spLocks noGrp="1"/>
          </p:cNvSpPr>
          <p:nvPr>
            <p:ph idx="1"/>
          </p:nvPr>
        </p:nvSpPr>
        <p:spPr/>
        <p:txBody>
          <a:bodyPr>
            <a:normAutofit fontScale="70000" lnSpcReduction="20000"/>
          </a:bodyPr>
          <a:lstStyle/>
          <a:p>
            <a:r>
              <a:rPr lang="en-US" dirty="0"/>
              <a:t>IEEE 802.11 recognizes to the concerns of WBA in its response:</a:t>
            </a:r>
          </a:p>
          <a:p>
            <a:pPr lvl="1"/>
            <a:r>
              <a:rPr lang="en-US" dirty="0">
                <a:hlinkClick r:id="rId2"/>
              </a:rPr>
              <a:t>https://mentor.ieee.org/802.11/dcn/18/11-18-1988-02-0arc-proposed-response-to-liaison-from-wba-on-mac-address-randomization-impcats.docx</a:t>
            </a:r>
            <a:endParaRPr lang="en-US" dirty="0"/>
          </a:p>
          <a:p>
            <a:r>
              <a:rPr lang="en-US" dirty="0"/>
              <a:t>IEEE 802.11 provides general statement on MAC-based identification (such as MAC Authentication, etc.):</a:t>
            </a:r>
          </a:p>
          <a:p>
            <a:pPr lvl="1"/>
            <a:r>
              <a:rPr lang="en-US" dirty="0"/>
              <a:t>Device or user identification needs to use a specific mechanism that is permanently and privately connected to the device or user.  MAC addresses are not private and should not be assumed to be permanent.</a:t>
            </a:r>
          </a:p>
          <a:p>
            <a:pPr lvl="1"/>
            <a:r>
              <a:rPr lang="en-US" dirty="0"/>
              <a:t>The IEEE 802 community built its Standards based on the assumption that such uses would not occur beyond layer 2.</a:t>
            </a:r>
          </a:p>
          <a:p>
            <a:pPr lvl="1"/>
            <a:r>
              <a:rPr lang="en-US" dirty="0"/>
              <a:t>We recognize this assumption may not have been understood by other organizations.  Hence, appropriate organizations should be brought in to the discussion (as you are doing) to solve the problem within their specific domains.</a:t>
            </a:r>
          </a:p>
          <a:p>
            <a:r>
              <a:rPr lang="en-US" dirty="0"/>
              <a:t>IEEE 802.11 acknowledge the need for alternative solutions in particular for</a:t>
            </a:r>
          </a:p>
          <a:p>
            <a:pPr lvl="1"/>
            <a:r>
              <a:rPr lang="en-US" dirty="0"/>
              <a:t>Network analytics and troubleshooting</a:t>
            </a:r>
          </a:p>
          <a:p>
            <a:pPr lvl="1"/>
            <a:r>
              <a:rPr lang="en-US" dirty="0"/>
              <a:t>Device manufacturer identification</a:t>
            </a:r>
          </a:p>
          <a:p>
            <a:pPr lvl="1"/>
            <a:endParaRPr lang="de-DE" dirty="0"/>
          </a:p>
          <a:p>
            <a:endParaRPr lang="en-US" dirty="0"/>
          </a:p>
          <a:p>
            <a:pPr lvl="1"/>
            <a:endParaRPr lang="en-US" dirty="0"/>
          </a:p>
        </p:txBody>
      </p:sp>
    </p:spTree>
    <p:extLst>
      <p:ext uri="{BB962C8B-B14F-4D97-AF65-F5344CB8AC3E}">
        <p14:creationId xmlns:p14="http://schemas.microsoft.com/office/powerpoint/2010/main" val="2725738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7775C1-C3D2-114C-A8AE-A41271F2A4BC}"/>
              </a:ext>
            </a:extLst>
          </p:cNvPr>
          <p:cNvSpPr>
            <a:spLocks noGrp="1"/>
          </p:cNvSpPr>
          <p:nvPr>
            <p:ph type="title"/>
          </p:nvPr>
        </p:nvSpPr>
        <p:spPr/>
        <p:txBody>
          <a:bodyPr/>
          <a:lstStyle/>
          <a:p>
            <a:r>
              <a:rPr lang="en-US" dirty="0"/>
              <a:t>IEEE 802.1 thoughts ?</a:t>
            </a:r>
          </a:p>
        </p:txBody>
      </p:sp>
      <p:sp>
        <p:nvSpPr>
          <p:cNvPr id="3" name="Content Placeholder 2">
            <a:extLst>
              <a:ext uri="{FF2B5EF4-FFF2-40B4-BE49-F238E27FC236}">
                <a16:creationId xmlns:a16="http://schemas.microsoft.com/office/drawing/2014/main" id="{076A7160-1E5E-6843-9E4B-4CF4A546740F}"/>
              </a:ext>
            </a:extLst>
          </p:cNvPr>
          <p:cNvSpPr>
            <a:spLocks noGrp="1"/>
          </p:cNvSpPr>
          <p:nvPr>
            <p:ph idx="1"/>
          </p:nvPr>
        </p:nvSpPr>
        <p:spPr/>
        <p:txBody>
          <a:bodyPr/>
          <a:lstStyle/>
          <a:p>
            <a:r>
              <a:rPr lang="en-US" dirty="0"/>
              <a:t>Do we concur with the general statement not to use MAC addresses for device identification ?</a:t>
            </a:r>
          </a:p>
          <a:p>
            <a:endParaRPr lang="en-US" dirty="0"/>
          </a:p>
          <a:p>
            <a:r>
              <a:rPr lang="en-US" dirty="0"/>
              <a:t>Do we have alternative solutions for</a:t>
            </a:r>
          </a:p>
          <a:p>
            <a:pPr lvl="1"/>
            <a:r>
              <a:rPr lang="en-US" dirty="0"/>
              <a:t>Network analytics and troubleshooting ?</a:t>
            </a:r>
          </a:p>
          <a:p>
            <a:pPr lvl="1"/>
            <a:r>
              <a:rPr lang="en-US" dirty="0"/>
              <a:t>Device manufacturer identification ?</a:t>
            </a:r>
          </a:p>
          <a:p>
            <a:endParaRPr lang="en-US" dirty="0"/>
          </a:p>
        </p:txBody>
      </p:sp>
    </p:spTree>
    <p:extLst>
      <p:ext uri="{BB962C8B-B14F-4D97-AF65-F5344CB8AC3E}">
        <p14:creationId xmlns:p14="http://schemas.microsoft.com/office/powerpoint/2010/main" val="2879185595"/>
      </p:ext>
    </p:extLst>
  </p:cSld>
  <p:clrMapOvr>
    <a:masterClrMapping/>
  </p:clrMapOvr>
</p:sld>
</file>

<file path=ppt/theme/theme1.xml><?xml version="1.0" encoding="utf-8"?>
<a:theme xmlns:a="http://schemas.openxmlformats.org/drawingml/2006/main" name="omniran_usecase_templat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3" id="{B5A3018E-F8D7-5242-B53E-775C0D346AB2}" vid="{EC79E113-EB2A-3E4B-A612-361BDEEAA43D}"/>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omniran_usecase_template</Template>
  <TotalTime>87</TotalTime>
  <Words>770</Words>
  <Application>Microsoft Macintosh PowerPoint</Application>
  <PresentationFormat>On-screen Show (16:9)</PresentationFormat>
  <Paragraphs>56</Paragraphs>
  <Slides>7</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Times</vt:lpstr>
      <vt:lpstr>Times New Roman</vt:lpstr>
      <vt:lpstr>omniran_usecase_template</vt:lpstr>
      <vt:lpstr>MAC randomization impacts (WBA liaison to IEEE 802.11)</vt:lpstr>
      <vt:lpstr>MAC randomization in Wi-Fi</vt:lpstr>
      <vt:lpstr>MAC address usage in Wi-Fi</vt:lpstr>
      <vt:lpstr>MAC address usage in Wi-Fi, cont.</vt:lpstr>
      <vt:lpstr>MAC address usage in Wi-Fi, cont.</vt:lpstr>
      <vt:lpstr>IEEE 802.11 response</vt:lpstr>
      <vt:lpstr>IEEE 802.1 thoughts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MAC randomization impacts (WBA liaison to IEEE 802.11)</dc:title>
  <dc:creator>Max Riegel</dc:creator>
  <cp:lastModifiedBy>Max Riegel</cp:lastModifiedBy>
  <cp:revision>11</cp:revision>
  <cp:lastPrinted>1998-02-10T13:28:06Z</cp:lastPrinted>
  <dcterms:created xsi:type="dcterms:W3CDTF">2019-01-14T02:37:11Z</dcterms:created>
  <dcterms:modified xsi:type="dcterms:W3CDTF">2019-01-15T00:08:28Z</dcterms:modified>
</cp:coreProperties>
</file>