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6" r:id="rId15"/>
    <p:sldId id="32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73" autoAdjust="0"/>
  </p:normalViewPr>
  <p:slideViewPr>
    <p:cSldViewPr>
      <p:cViewPr varScale="1">
        <p:scale>
          <a:sx n="103" d="100"/>
          <a:sy n="103" d="100"/>
        </p:scale>
        <p:origin x="11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omniran-18-0053-01-00TG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52-00-00TG-june-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c094390cb85c8522f5d24e9c58a998f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12</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2018-06-11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P802.1CF/D2.1 editorial review</a:t>
            </a:r>
          </a:p>
          <a:p>
            <a:r>
              <a:rPr lang="en-US" dirty="0"/>
              <a:t>P802.1CF/D2.1 WG ballot recirculation</a:t>
            </a:r>
          </a:p>
          <a:p>
            <a:r>
              <a:rPr lang="en-US" dirty="0"/>
              <a:t>P802.1CQ discussions depending on input</a:t>
            </a:r>
          </a:p>
          <a:p>
            <a:r>
              <a:rPr lang="en-US" dirty="0"/>
              <a:t>Plans for San Diego F2F</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https://mentor.ieee.org/omniran/dcn/18/omniran-18-0052-00-00TG-june-5th-confcall-minutes.docx</a:t>
            </a:r>
            <a:endParaRPr lang="en-US" dirty="0"/>
          </a:p>
          <a:p>
            <a:pPr lvl="2"/>
            <a:r>
              <a:rPr lang="en-US" dirty="0"/>
              <a:t>Review postponed to next F2F meeting</a:t>
            </a:r>
          </a:p>
          <a:p>
            <a:r>
              <a:rPr lang="en-US" dirty="0"/>
              <a:t>Reports</a:t>
            </a:r>
          </a:p>
          <a:p>
            <a:pPr lvl="1"/>
            <a:r>
              <a:rPr lang="en-US" dirty="0"/>
              <a:t>P802.1CF PAR extension initiated</a:t>
            </a:r>
          </a:p>
          <a:p>
            <a:pPr lvl="1"/>
            <a:r>
              <a:rPr lang="en-US" dirty="0"/>
              <a:t>Chair informed that P802.1CF will likely go for sponsor ballot after July F2F</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19200"/>
            <a:ext cx="8229600" cy="5334000"/>
          </a:xfrm>
        </p:spPr>
        <p:txBody>
          <a:bodyPr>
            <a:normAutofit/>
          </a:bodyPr>
          <a:lstStyle/>
          <a:p>
            <a:r>
              <a:rPr lang="en-US" dirty="0"/>
              <a:t>P802.1CF/D2.1 editorial review</a:t>
            </a:r>
          </a:p>
          <a:p>
            <a:pPr lvl="1"/>
            <a:r>
              <a:rPr lang="en-US" dirty="0"/>
              <a:t>Editor showed open issues and asked for input</a:t>
            </a:r>
          </a:p>
          <a:p>
            <a:pPr lvl="1"/>
            <a:endParaRPr lang="en-US" dirty="0"/>
          </a:p>
          <a:p>
            <a:r>
              <a:rPr lang="en-US" dirty="0"/>
              <a:t>P802.1CF/D2.1 WG ballot recirculation</a:t>
            </a:r>
          </a:p>
          <a:p>
            <a:pPr lvl="1"/>
            <a:r>
              <a:rPr lang="en-US" dirty="0"/>
              <a:t>Chair will update Java Database tool for generation of the official disposition documentation.</a:t>
            </a:r>
          </a:p>
          <a:p>
            <a:pPr lvl="1"/>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77500" lnSpcReduction="20000"/>
          </a:bodyPr>
          <a:lstStyle/>
          <a:p>
            <a:r>
              <a:rPr lang="en-US" dirty="0"/>
              <a:t>P802.1CQ discussions depending on input</a:t>
            </a:r>
          </a:p>
          <a:p>
            <a:pPr lvl="1"/>
            <a:endParaRPr lang="en-US" dirty="0"/>
          </a:p>
          <a:p>
            <a:r>
              <a:rPr lang="en-US" dirty="0"/>
              <a:t>Plans for San Diego F2F</a:t>
            </a:r>
          </a:p>
          <a:p>
            <a:pPr lvl="1"/>
            <a:r>
              <a:rPr lang="en-US" dirty="0"/>
              <a:t>See following two slides</a:t>
            </a:r>
          </a:p>
          <a:p>
            <a:pPr lvl="1"/>
            <a:endParaRPr lang="en-US" dirty="0"/>
          </a:p>
          <a:p>
            <a:r>
              <a:rPr lang="en-US" dirty="0"/>
              <a:t>Next meeting</a:t>
            </a:r>
          </a:p>
          <a:p>
            <a:pPr lvl="1"/>
            <a:r>
              <a:rPr lang="en-US" dirty="0"/>
              <a:t>July 9</a:t>
            </a:r>
            <a:r>
              <a:rPr lang="en-US" baseline="30000" dirty="0"/>
              <a:t>th</a:t>
            </a:r>
            <a:r>
              <a:rPr lang="en-US" dirty="0"/>
              <a:t>, 13:30 at the San Diego 802 plenary meeting</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10:30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86761573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49125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37171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June 12</a:t>
            </a:r>
            <a:r>
              <a:rPr lang="en-GB" baseline="30000" dirty="0"/>
              <a:t>th</a:t>
            </a:r>
            <a:r>
              <a:rPr lang="en-GB" dirty="0"/>
              <a:t> </a:t>
            </a:r>
            <a:r>
              <a:rPr lang="en-US" dirty="0"/>
              <a:t>, 2018 at 09:30-10:30am ET</a:t>
            </a:r>
          </a:p>
          <a:p>
            <a:endParaRPr lang="en-US" dirty="0"/>
          </a:p>
          <a:p>
            <a:r>
              <a:rPr lang="en-US" dirty="0"/>
              <a:t>Join WebEx meeting</a:t>
            </a:r>
          </a:p>
          <a:p>
            <a:pPr lvl="1"/>
            <a:r>
              <a:rPr lang="en-US" u="sng" dirty="0">
                <a:hlinkClick r:id="rId3"/>
              </a:rPr>
              <a:t>https://nokiameetings.webex.com/nokiameetings/j.php?MTID=mc094390cb85c8522f5d24e9c58a998f9</a:t>
            </a:r>
            <a:endParaRPr lang="en-US" dirty="0"/>
          </a:p>
          <a:p>
            <a:pPr lvl="1"/>
            <a:r>
              <a:rPr lang="en-US" dirty="0"/>
              <a:t>Meeting number: 955 964 602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955 964 602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en-US" dirty="0"/>
              <a:t>Minutes</a:t>
            </a:r>
          </a:p>
          <a:p>
            <a:r>
              <a:rPr lang="en-US" dirty="0"/>
              <a:t>Reports</a:t>
            </a:r>
          </a:p>
          <a:p>
            <a:r>
              <a:rPr lang="en-US" dirty="0"/>
              <a:t>P802.1CF/D2.1 editorial review</a:t>
            </a:r>
          </a:p>
          <a:p>
            <a:r>
              <a:rPr lang="en-US" dirty="0"/>
              <a:t>P802.1CF/D2.1 WG ballot recirculation</a:t>
            </a:r>
          </a:p>
          <a:p>
            <a:r>
              <a:rPr lang="en-US" dirty="0"/>
              <a:t>P802.1CQ discussions depending on input</a:t>
            </a:r>
          </a:p>
          <a:p>
            <a:r>
              <a:rPr lang="en-US" dirty="0"/>
              <a:t>Plans for San Diego F2F</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09:33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4859179"/>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2795</TotalTime>
  <Words>1140</Words>
  <Application>Microsoft Macintosh PowerPoint</Application>
  <PresentationFormat>On-screen Show (4:3)</PresentationFormat>
  <Paragraphs>191</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June 12th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Jul 2017 Agenda Graphics</vt:lpstr>
      <vt:lpstr>Agenda proposal for Jul 2018 F2F</vt:lpstr>
    </vt:vector>
  </TitlesOfParts>
  <Company>NIST</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452</cp:revision>
  <cp:lastPrinted>1998-02-10T13:28:06Z</cp:lastPrinted>
  <dcterms:created xsi:type="dcterms:W3CDTF">2011-12-30T17:06:23Z</dcterms:created>
  <dcterms:modified xsi:type="dcterms:W3CDTF">2018-07-13T15:52:25Z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