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6" r:id="rId15"/>
    <p:sldId id="32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95" autoAdjust="0"/>
    <p:restoredTop sz="96266" autoAdjust="0"/>
  </p:normalViewPr>
  <p:slideViewPr>
    <p:cSldViewPr>
      <p:cViewPr varScale="1">
        <p:scale>
          <a:sx n="90" d="100"/>
          <a:sy n="90" d="100"/>
        </p:scale>
        <p:origin x="4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omniran-18-0053-00-00TG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52-00-00TG-june-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c094390cb85c8522f5d24e9c58a998f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12</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2018-06-11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P802.1CF/D2.1 editorial review</a:t>
            </a:r>
          </a:p>
          <a:p>
            <a:r>
              <a:rPr lang="en-US" dirty="0"/>
              <a:t>P802.1CF/D2.1 WG ballot recirculation</a:t>
            </a:r>
          </a:p>
          <a:p>
            <a:r>
              <a:rPr lang="en-US" dirty="0"/>
              <a:t>P802.1CQ discussions depending on input</a:t>
            </a:r>
          </a:p>
          <a:p>
            <a:r>
              <a:rPr lang="en-US" dirty="0"/>
              <a:t>Plans for San Diego F2F</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https://mentor.ieee.org/omniran/dcn/18/omniran-18-0052-00-00TG-june-5th-confcall-minutes.docx</a:t>
            </a:r>
            <a:endParaRPr lang="en-US" dirty="0"/>
          </a:p>
          <a:p>
            <a:pPr lvl="2"/>
            <a:r>
              <a:rPr lang="en-US" dirty="0"/>
              <a:t>..</a:t>
            </a:r>
          </a:p>
          <a:p>
            <a:r>
              <a:rPr lang="en-US" dirty="0"/>
              <a:t>Reports</a:t>
            </a:r>
          </a:p>
          <a:p>
            <a:pPr lvl="1"/>
            <a:r>
              <a:rPr lang="en-US" dirty="0"/>
              <a:t>..</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19200"/>
            <a:ext cx="8229600" cy="5334000"/>
          </a:xfrm>
        </p:spPr>
        <p:txBody>
          <a:bodyPr>
            <a:normAutofit/>
          </a:bodyPr>
          <a:lstStyle/>
          <a:p>
            <a:r>
              <a:rPr lang="en-US" dirty="0"/>
              <a:t>P802.1CF/D2.1 editorial review</a:t>
            </a:r>
          </a:p>
          <a:p>
            <a:pPr lvl="1"/>
            <a:r>
              <a:rPr lang="en-US" dirty="0"/>
              <a:t>..</a:t>
            </a:r>
          </a:p>
          <a:p>
            <a:pPr lvl="1"/>
            <a:endParaRPr lang="en-US" dirty="0"/>
          </a:p>
          <a:p>
            <a:r>
              <a:rPr lang="en-US" dirty="0"/>
              <a:t>P802.1CF/D2.1 WG ballot recirculation</a:t>
            </a:r>
          </a:p>
          <a:p>
            <a:pPr lvl="1"/>
            <a:r>
              <a:rPr lang="en-US" dirty="0"/>
              <a:t>..</a:t>
            </a:r>
          </a:p>
          <a:p>
            <a:pPr lvl="1"/>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77500" lnSpcReduction="20000"/>
          </a:bodyPr>
          <a:lstStyle/>
          <a:p>
            <a:r>
              <a:rPr lang="en-US" dirty="0"/>
              <a:t>P802.1CQ discussions depending on input</a:t>
            </a:r>
          </a:p>
          <a:p>
            <a:pPr lvl="1"/>
            <a:endParaRPr lang="en-US" dirty="0"/>
          </a:p>
          <a:p>
            <a:r>
              <a:rPr lang="en-US" dirty="0"/>
              <a:t>Plans for San Diego F2F</a:t>
            </a:r>
          </a:p>
          <a:p>
            <a:pPr lvl="1"/>
            <a:r>
              <a:rPr lang="en-US" dirty="0"/>
              <a:t>See following two slides</a:t>
            </a:r>
          </a:p>
          <a:p>
            <a:pPr lvl="1"/>
            <a:endParaRPr lang="en-US" dirty="0"/>
          </a:p>
          <a:p>
            <a:r>
              <a:rPr lang="en-US" dirty="0"/>
              <a:t>Next meeting</a:t>
            </a:r>
          </a:p>
          <a:p>
            <a:pPr lvl="1"/>
            <a:r>
              <a:rPr lang="en-US" dirty="0"/>
              <a:t>July 9</a:t>
            </a:r>
            <a:r>
              <a:rPr lang="en-US" baseline="30000" dirty="0"/>
              <a:t>th</a:t>
            </a:r>
            <a:r>
              <a:rPr lang="en-US" dirty="0"/>
              <a:t>, 13:30 at the San Diego 802 plenary meeting</a:t>
            </a:r>
          </a:p>
          <a:p>
            <a:pPr lvl="1"/>
            <a:endParaRPr lang="en-US" dirty="0"/>
          </a:p>
          <a:p>
            <a:r>
              <a:rPr lang="en-US" dirty="0" err="1"/>
              <a:t>AoB</a:t>
            </a:r>
            <a:endParaRPr lang="en-US" dirty="0"/>
          </a:p>
          <a:p>
            <a:pPr lvl="1"/>
            <a:r>
              <a:rPr lang="en-US" dirty="0"/>
              <a:t>..</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86761573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7/09</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7/10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7/11</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7/13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1CF</a:t>
                      </a:r>
                    </a:p>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r>
                        <a:rPr lang="en-US" sz="1200" dirty="0"/>
                        <a:t>1CQ</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r>
                        <a:rPr lang="en-US" sz="1200" dirty="0"/>
                        <a:t>1CQ/1CF</a:t>
                      </a:r>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p>
                      <a:r>
                        <a:rPr lang="en-US" sz="1200" dirty="0"/>
                        <a:t>NEND related</a:t>
                      </a:r>
                    </a:p>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49125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37171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June 12</a:t>
            </a:r>
            <a:r>
              <a:rPr lang="en-GB" baseline="30000" dirty="0"/>
              <a:t>th</a:t>
            </a:r>
            <a:r>
              <a:rPr lang="en-GB" dirty="0"/>
              <a:t> </a:t>
            </a:r>
            <a:r>
              <a:rPr lang="en-US" dirty="0"/>
              <a:t>, 2018 at 09:30-10:30am ET</a:t>
            </a:r>
          </a:p>
          <a:p>
            <a:endParaRPr lang="en-US" dirty="0"/>
          </a:p>
          <a:p>
            <a:r>
              <a:rPr lang="en-US" dirty="0"/>
              <a:t>Join WebEx meeting</a:t>
            </a:r>
          </a:p>
          <a:p>
            <a:pPr lvl="1"/>
            <a:r>
              <a:rPr lang="en-US" u="sng" dirty="0">
                <a:hlinkClick r:id="rId3"/>
              </a:rPr>
              <a:t>https://nokiameetings.webex.com/nokiameetings/j.php?MTID=mc094390cb85c8522f5d24e9c58a998f9</a:t>
            </a:r>
            <a:endParaRPr lang="en-US" dirty="0"/>
          </a:p>
          <a:p>
            <a:pPr lvl="1"/>
            <a:r>
              <a:rPr lang="en-US" dirty="0"/>
              <a:t>Meeting number: 955 964 602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955 964 602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lnSpcReduction="10000"/>
          </a:bodyPr>
          <a:lstStyle/>
          <a:p>
            <a:r>
              <a:rPr lang="en-US" dirty="0"/>
              <a:t>Minutes</a:t>
            </a:r>
          </a:p>
          <a:p>
            <a:r>
              <a:rPr lang="en-US" dirty="0"/>
              <a:t>Reports</a:t>
            </a:r>
          </a:p>
          <a:p>
            <a:r>
              <a:rPr lang="en-US" dirty="0"/>
              <a:t>P802.1CF/D2.1 editorial review</a:t>
            </a:r>
          </a:p>
          <a:p>
            <a:r>
              <a:rPr lang="en-US" dirty="0"/>
              <a:t>P802.1CF/D2.1 WG ballot recirculation</a:t>
            </a:r>
          </a:p>
          <a:p>
            <a:r>
              <a:rPr lang="en-US" dirty="0"/>
              <a:t>P802.1CQ discussions depending on input</a:t>
            </a:r>
          </a:p>
          <a:p>
            <a:r>
              <a:rPr lang="en-US" dirty="0"/>
              <a:t>Plans for San Diego F2F</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78262263"/>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85000"/>
                            </a:schemeClr>
                          </a:solidFill>
                          <a:effectLst/>
                          <a:latin typeface="+mn-lt"/>
                        </a:rPr>
                        <a:t>Hao</a:t>
                      </a:r>
                      <a:r>
                        <a:rPr lang="en-US" sz="1400">
                          <a:solidFill>
                            <a:schemeClr val="bg1">
                              <a:lumMod val="85000"/>
                            </a:schemeClr>
                          </a:solidFill>
                          <a:effectLst/>
                          <a:latin typeface="+mn-lt"/>
                        </a:rPr>
                        <a:t> Wang</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bg1">
                              <a:lumMod val="85000"/>
                            </a:schemeClr>
                          </a:solidFill>
                          <a:effectLst/>
                          <a:latin typeface="+mn-lt"/>
                        </a:rPr>
                        <a:t>Walter Pienciak</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bg1">
                              <a:lumMod val="8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2678</TotalTime>
  <Words>1104</Words>
  <Application>Microsoft Office PowerPoint</Application>
  <PresentationFormat>On-screen Show (4:3)</PresentationFormat>
  <Paragraphs>192</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June 12th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Jul 2017 Agenda Graphics</vt:lpstr>
      <vt:lpstr>Agenda proposal for Jul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449</cp:revision>
  <cp:lastPrinted>1998-02-10T13:28:06Z</cp:lastPrinted>
  <dcterms:created xsi:type="dcterms:W3CDTF">2011-12-30T17:06:23Z</dcterms:created>
  <dcterms:modified xsi:type="dcterms:W3CDTF">2018-06-12T10:49:02Z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