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95" autoAdjust="0"/>
    <p:restoredTop sz="96266" autoAdjust="0"/>
  </p:normalViewPr>
  <p:slideViewPr>
    <p:cSldViewPr>
      <p:cViewPr varScale="1">
        <p:scale>
          <a:sx n="126" d="100"/>
          <a:sy n="126" d="100"/>
        </p:scale>
        <p:origin x="9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omniran-18-0048-01-00TG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etools_documentation/dcn/11/etools_documentation-11-0014-MYPR-myproject-user-guide.pdf" TargetMode="External"/><Relationship Id="rId2" Type="http://schemas.openxmlformats.org/officeDocument/2006/relationships/hyperlink" Target="https://mentor.ieee.org/omniran/dcn/18/omniran-18-0047-00-00TG-may-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8/omniran-18-0050-00-CF00-d2-0-cid77-remedy-proposal.docx" TargetMode="External"/><Relationship Id="rId2" Type="http://schemas.openxmlformats.org/officeDocument/2006/relationships/hyperlink" Target="https://mentor.ieee.org/omniran/dcn/18/omniran-18-0045-04-CF00-d2-0-wg-ballot-disposition-table.xlsx" TargetMode="External"/><Relationship Id="rId1" Type="http://schemas.openxmlformats.org/officeDocument/2006/relationships/slideLayout" Target="../slideLayouts/slideLayout2.xml"/><Relationship Id="rId5" Type="http://schemas.openxmlformats.org/officeDocument/2006/relationships/hyperlink" Target="https://mentor.ieee.org/omniran/dcn/18/omniran-18-0049-00-CF00-d2-0-wg-ballot-proposed-disposition.pdf" TargetMode="External"/><Relationship Id="rId4" Type="http://schemas.openxmlformats.org/officeDocument/2006/relationships/hyperlink" Target="https://mentor.ieee.org/omniran/dcn/18/omniran-18-0051-00-CF00-d2-0-cid100-101-remedy-proposal.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8b7faae39d0c96b71807b58d74025f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5</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2018-06-05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de-DE" dirty="0" err="1"/>
              <a:t>Minutes</a:t>
            </a:r>
            <a:endParaRPr lang="de-DE" dirty="0"/>
          </a:p>
          <a:p>
            <a:r>
              <a:rPr lang="de-DE" dirty="0"/>
              <a:t>Reports</a:t>
            </a:r>
          </a:p>
          <a:p>
            <a:r>
              <a:rPr lang="de-DE" dirty="0"/>
              <a:t>P802.1CF/D2.0 </a:t>
            </a:r>
            <a:r>
              <a:rPr lang="de-DE" dirty="0" err="1"/>
              <a:t>comment</a:t>
            </a:r>
            <a:r>
              <a:rPr lang="de-DE" dirty="0"/>
              <a:t> </a:t>
            </a:r>
            <a:r>
              <a:rPr lang="de-DE" dirty="0" err="1"/>
              <a:t>resolution</a:t>
            </a:r>
            <a:endParaRPr lang="de-DE" dirty="0"/>
          </a:p>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r>
              <a:rPr lang="de-DE" dirty="0"/>
              <a:t>Next </a:t>
            </a:r>
            <a:r>
              <a:rPr lang="de-DE" dirty="0" err="1"/>
              <a:t>call</a:t>
            </a:r>
            <a:endParaRPr lang="de-DE" dirty="0"/>
          </a:p>
          <a:p>
            <a:r>
              <a:rPr lang="de-DE"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62500" lnSpcReduction="20000"/>
          </a:bodyPr>
          <a:lstStyle/>
          <a:p>
            <a:r>
              <a:rPr lang="en-US" dirty="0"/>
              <a:t>Minutes</a:t>
            </a:r>
          </a:p>
          <a:p>
            <a:pPr lvl="1"/>
            <a:r>
              <a:rPr lang="en-US" dirty="0">
                <a:hlinkClick r:id="rId2"/>
              </a:rPr>
              <a:t>https://mentor.ieee.org/omniran/dcn/18/omniran-18-0047-00-00TG-may-2018-f2f-meeting-minutes.docx</a:t>
            </a:r>
            <a:endParaRPr lang="en-US" dirty="0"/>
          </a:p>
          <a:p>
            <a:pPr lvl="2"/>
            <a:r>
              <a:rPr lang="en-US" dirty="0"/>
              <a:t>Approval postponed to next F2F</a:t>
            </a:r>
          </a:p>
          <a:p>
            <a:pPr lvl="2"/>
            <a:endParaRPr lang="en-US" dirty="0"/>
          </a:p>
          <a:p>
            <a:r>
              <a:rPr lang="en-US" dirty="0"/>
              <a:t>Reports</a:t>
            </a:r>
          </a:p>
          <a:p>
            <a:pPr lvl="1"/>
            <a:r>
              <a:rPr lang="en-US" dirty="0"/>
              <a:t>Chair informed about preparation for the sponsor ballot process for 802.1CF. </a:t>
            </a:r>
          </a:p>
          <a:p>
            <a:pPr lvl="1"/>
            <a:r>
              <a:rPr lang="en-US" dirty="0"/>
              <a:t>MEC (mandatory editorial coordination) and invitation for participation in sponsor balloting pool has been initiated.</a:t>
            </a:r>
          </a:p>
          <a:p>
            <a:pPr lvl="2"/>
            <a:r>
              <a:rPr lang="en-US" dirty="0"/>
              <a:t>All IEEE SA members are entitled to participate in sponsor ballot without any additional fee.</a:t>
            </a:r>
          </a:p>
          <a:p>
            <a:pPr lvl="2"/>
            <a:r>
              <a:rPr lang="en-US" dirty="0"/>
              <a:t>Participation in sponsor ballot is also possible to all other persons at a per-ballot fee. The process how to register for a single sponsor ballot pool without IEEE SA membership is described in section 6.6 of the </a:t>
            </a:r>
            <a:r>
              <a:rPr lang="en-US" dirty="0" err="1"/>
              <a:t>myProject</a:t>
            </a:r>
            <a:r>
              <a:rPr lang="en-US" dirty="0"/>
              <a:t> user guide: </a:t>
            </a:r>
            <a:r>
              <a:rPr lang="en-US" dirty="0">
                <a:hlinkClick r:id="rId3"/>
              </a:rPr>
              <a:t>https://mentor.ieee.org/etools_documentation/dcn/11/etools_documentation-11-0014-MYPR-myproject-user-guide.pdf</a:t>
            </a:r>
            <a:endParaRPr lang="en-US" dirty="0"/>
          </a:p>
          <a:p>
            <a:pPr lvl="2"/>
            <a:endParaRPr lang="en-US" dirty="0"/>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19200"/>
            <a:ext cx="8229600" cy="5334000"/>
          </a:xfrm>
        </p:spPr>
        <p:txBody>
          <a:bodyPr>
            <a:normAutofit fontScale="55000" lnSpcReduction="20000"/>
          </a:bodyPr>
          <a:lstStyle/>
          <a:p>
            <a:r>
              <a:rPr lang="de-DE" dirty="0"/>
              <a:t>P802.1CF/D2.0 </a:t>
            </a:r>
            <a:r>
              <a:rPr lang="de-DE" dirty="0" err="1"/>
              <a:t>comment</a:t>
            </a:r>
            <a:r>
              <a:rPr lang="de-DE" dirty="0"/>
              <a:t> </a:t>
            </a:r>
            <a:r>
              <a:rPr lang="de-DE" dirty="0" err="1"/>
              <a:t>resolution</a:t>
            </a:r>
            <a:endParaRPr lang="de-DE" dirty="0"/>
          </a:p>
          <a:p>
            <a:pPr lvl="1"/>
            <a:r>
              <a:rPr lang="en-US" dirty="0">
                <a:hlinkClick r:id="rId2"/>
              </a:rPr>
              <a:t>https://mentor.ieee.org/omniran/dcn/18/omniran-18-0045-04-CF00-d2-0-wg-ballot-disposition-table.xlsx</a:t>
            </a:r>
            <a:endParaRPr lang="en-US" dirty="0"/>
          </a:p>
          <a:p>
            <a:pPr lvl="2"/>
            <a:r>
              <a:rPr lang="de-DE" dirty="0"/>
              <a:t>TG </a:t>
            </a:r>
            <a:r>
              <a:rPr lang="de-DE" dirty="0" err="1"/>
              <a:t>walked</a:t>
            </a:r>
            <a:r>
              <a:rPr lang="de-DE" dirty="0"/>
              <a:t> </a:t>
            </a:r>
            <a:r>
              <a:rPr lang="de-DE" dirty="0" err="1"/>
              <a:t>through</a:t>
            </a:r>
            <a:r>
              <a:rPr lang="de-DE" dirty="0"/>
              <a:t> Excel </a:t>
            </a:r>
            <a:r>
              <a:rPr lang="de-DE" dirty="0" err="1"/>
              <a:t>sheet</a:t>
            </a:r>
            <a:r>
              <a:rPr lang="de-DE" dirty="0"/>
              <a:t> </a:t>
            </a:r>
            <a:r>
              <a:rPr lang="de-DE" dirty="0" err="1"/>
              <a:t>and</a:t>
            </a:r>
            <a:r>
              <a:rPr lang="de-DE" dirty="0"/>
              <a:t> </a:t>
            </a:r>
            <a:r>
              <a:rPr lang="de-DE" dirty="0" err="1"/>
              <a:t>resolved</a:t>
            </a:r>
            <a:r>
              <a:rPr lang="de-DE" dirty="0"/>
              <a:t> </a:t>
            </a:r>
            <a:r>
              <a:rPr lang="de-DE" dirty="0" err="1"/>
              <a:t>remaining</a:t>
            </a:r>
            <a:r>
              <a:rPr lang="de-DE" dirty="0"/>
              <a:t> </a:t>
            </a:r>
            <a:r>
              <a:rPr lang="de-DE" dirty="0" err="1"/>
              <a:t>opens</a:t>
            </a:r>
            <a:r>
              <a:rPr lang="de-DE" dirty="0"/>
              <a:t>. </a:t>
            </a:r>
          </a:p>
          <a:p>
            <a:pPr lvl="1"/>
            <a:r>
              <a:rPr lang="de-DE" dirty="0">
                <a:hlinkClick r:id="rId3"/>
              </a:rPr>
              <a:t>https://mentor.ieee.org/omniran/dcn/18/omniran-18-0050-00-CF00-d2-0-cid77-remedy-proposal.docx</a:t>
            </a:r>
            <a:endParaRPr lang="de-DE" dirty="0"/>
          </a:p>
          <a:p>
            <a:pPr lvl="2"/>
            <a:r>
              <a:rPr lang="de-DE" dirty="0"/>
              <a:t>Group </a:t>
            </a:r>
            <a:r>
              <a:rPr lang="de-DE" dirty="0" err="1"/>
              <a:t>agreed</a:t>
            </a:r>
            <a:r>
              <a:rPr lang="de-DE" dirty="0"/>
              <a:t> </a:t>
            </a:r>
            <a:r>
              <a:rPr lang="de-DE" dirty="0" err="1"/>
              <a:t>with</a:t>
            </a:r>
            <a:r>
              <a:rPr lang="de-DE" dirty="0"/>
              <a:t> </a:t>
            </a:r>
            <a:r>
              <a:rPr lang="de-DE" dirty="0" err="1"/>
              <a:t>proposed</a:t>
            </a:r>
            <a:r>
              <a:rPr lang="de-DE" dirty="0"/>
              <a:t> </a:t>
            </a:r>
            <a:r>
              <a:rPr lang="de-DE" dirty="0" err="1"/>
              <a:t>additions</a:t>
            </a:r>
            <a:r>
              <a:rPr lang="de-DE" dirty="0"/>
              <a:t> </a:t>
            </a:r>
            <a:r>
              <a:rPr lang="de-DE" dirty="0" err="1"/>
              <a:t>to</a:t>
            </a:r>
            <a:r>
              <a:rPr lang="de-DE" dirty="0"/>
              <a:t> </a:t>
            </a:r>
            <a:r>
              <a:rPr lang="de-DE" dirty="0" err="1"/>
              <a:t>function</a:t>
            </a:r>
            <a:r>
              <a:rPr lang="de-DE" dirty="0"/>
              <a:t> </a:t>
            </a:r>
            <a:r>
              <a:rPr lang="de-DE" dirty="0" err="1"/>
              <a:t>specific</a:t>
            </a:r>
            <a:r>
              <a:rPr lang="de-DE" dirty="0"/>
              <a:t> </a:t>
            </a:r>
            <a:r>
              <a:rPr lang="de-DE" dirty="0" err="1"/>
              <a:t>attribute</a:t>
            </a:r>
            <a:r>
              <a:rPr lang="de-DE" dirty="0"/>
              <a:t> </a:t>
            </a:r>
            <a:r>
              <a:rPr lang="de-DE" dirty="0" err="1"/>
              <a:t>descriptions</a:t>
            </a:r>
            <a:r>
              <a:rPr lang="de-DE" dirty="0"/>
              <a:t>. Hao </a:t>
            </a:r>
            <a:r>
              <a:rPr lang="de-DE" dirty="0" err="1"/>
              <a:t>pointed</a:t>
            </a:r>
            <a:r>
              <a:rPr lang="de-DE" dirty="0"/>
              <a:t> out </a:t>
            </a:r>
            <a:r>
              <a:rPr lang="de-DE" dirty="0" err="1"/>
              <a:t>that</a:t>
            </a:r>
            <a:r>
              <a:rPr lang="de-DE" dirty="0"/>
              <a:t> </a:t>
            </a:r>
            <a:r>
              <a:rPr lang="de-DE" dirty="0" err="1"/>
              <a:t>structure</a:t>
            </a:r>
            <a:r>
              <a:rPr lang="de-DE" dirty="0"/>
              <a:t> </a:t>
            </a:r>
            <a:r>
              <a:rPr lang="de-DE" dirty="0" err="1"/>
              <a:t>of</a:t>
            </a:r>
            <a:r>
              <a:rPr lang="de-DE" dirty="0"/>
              <a:t> </a:t>
            </a:r>
            <a:r>
              <a:rPr lang="de-DE" dirty="0" err="1"/>
              <a:t>attributes</a:t>
            </a:r>
            <a:r>
              <a:rPr lang="de-DE" dirty="0"/>
              <a:t> </a:t>
            </a:r>
            <a:r>
              <a:rPr lang="de-DE" dirty="0" err="1"/>
              <a:t>for</a:t>
            </a:r>
            <a:r>
              <a:rPr lang="de-DE" dirty="0"/>
              <a:t> AN </a:t>
            </a:r>
            <a:r>
              <a:rPr lang="de-DE" dirty="0" err="1"/>
              <a:t>setup</a:t>
            </a:r>
            <a:r>
              <a:rPr lang="de-DE" dirty="0"/>
              <a:t> </a:t>
            </a:r>
            <a:r>
              <a:rPr lang="de-DE" dirty="0" err="1"/>
              <a:t>have</a:t>
            </a:r>
            <a:r>
              <a:rPr lang="de-DE" dirty="0"/>
              <a:t> </a:t>
            </a:r>
            <a:r>
              <a:rPr lang="de-DE" dirty="0" err="1"/>
              <a:t>been</a:t>
            </a:r>
            <a:r>
              <a:rPr lang="de-DE" dirty="0"/>
              <a:t> </a:t>
            </a:r>
            <a:r>
              <a:rPr lang="de-DE" dirty="0" err="1"/>
              <a:t>cleaned</a:t>
            </a:r>
            <a:r>
              <a:rPr lang="de-DE" dirty="0"/>
              <a:t> </a:t>
            </a:r>
            <a:r>
              <a:rPr lang="de-DE" dirty="0" err="1"/>
              <a:t>up</a:t>
            </a:r>
            <a:r>
              <a:rPr lang="de-DE" dirty="0"/>
              <a:t> </a:t>
            </a:r>
            <a:r>
              <a:rPr lang="de-DE" dirty="0" err="1"/>
              <a:t>requiring</a:t>
            </a:r>
            <a:r>
              <a:rPr lang="de-DE" dirty="0"/>
              <a:t> </a:t>
            </a:r>
            <a:r>
              <a:rPr lang="de-DE" dirty="0" err="1"/>
              <a:t>to</a:t>
            </a:r>
            <a:r>
              <a:rPr lang="de-DE" dirty="0"/>
              <a:t> update </a:t>
            </a:r>
            <a:r>
              <a:rPr lang="de-DE" dirty="0" err="1"/>
              <a:t>related</a:t>
            </a:r>
            <a:r>
              <a:rPr lang="de-DE" dirty="0"/>
              <a:t> </a:t>
            </a:r>
            <a:r>
              <a:rPr lang="de-DE" dirty="0" err="1"/>
              <a:t>figure</a:t>
            </a:r>
            <a:r>
              <a:rPr lang="de-DE" dirty="0"/>
              <a:t> 89 </a:t>
            </a:r>
            <a:r>
              <a:rPr lang="de-DE" dirty="0" err="1"/>
              <a:t>as</a:t>
            </a:r>
            <a:r>
              <a:rPr lang="de-DE" dirty="0"/>
              <a:t> </a:t>
            </a:r>
            <a:r>
              <a:rPr lang="de-DE" dirty="0" err="1"/>
              <a:t>well</a:t>
            </a:r>
            <a:r>
              <a:rPr lang="de-DE" dirty="0"/>
              <a:t>. </a:t>
            </a:r>
          </a:p>
          <a:p>
            <a:pPr lvl="1"/>
            <a:r>
              <a:rPr lang="de-DE" dirty="0">
                <a:hlinkClick r:id="rId4"/>
              </a:rPr>
              <a:t>https://mentor.ieee.org/omniran/dcn/18/omniran-18-0051-00-CF00-d2-0-cid100-101-remedy-proposal.docx</a:t>
            </a:r>
            <a:endParaRPr lang="de-DE" dirty="0"/>
          </a:p>
          <a:p>
            <a:pPr lvl="2"/>
            <a:r>
              <a:rPr lang="de-DE" dirty="0"/>
              <a:t>Group </a:t>
            </a:r>
            <a:r>
              <a:rPr lang="de-DE" dirty="0" err="1"/>
              <a:t>agreed</a:t>
            </a:r>
            <a:r>
              <a:rPr lang="de-DE" dirty="0"/>
              <a:t> </a:t>
            </a:r>
            <a:r>
              <a:rPr lang="de-DE" dirty="0" err="1"/>
              <a:t>with</a:t>
            </a:r>
            <a:r>
              <a:rPr lang="de-DE" dirty="0"/>
              <a:t> </a:t>
            </a:r>
            <a:r>
              <a:rPr lang="de-DE" dirty="0" err="1"/>
              <a:t>proposed</a:t>
            </a:r>
            <a:r>
              <a:rPr lang="de-DE" dirty="0"/>
              <a:t> </a:t>
            </a:r>
            <a:r>
              <a:rPr lang="de-DE" dirty="0" err="1"/>
              <a:t>resolution</a:t>
            </a:r>
            <a:r>
              <a:rPr lang="de-DE" dirty="0"/>
              <a:t> </a:t>
            </a:r>
            <a:r>
              <a:rPr lang="de-DE" dirty="0" err="1"/>
              <a:t>for</a:t>
            </a:r>
            <a:r>
              <a:rPr lang="de-DE" dirty="0"/>
              <a:t> </a:t>
            </a:r>
            <a:r>
              <a:rPr lang="de-DE" dirty="0" err="1"/>
              <a:t>cid</a:t>
            </a:r>
            <a:r>
              <a:rPr lang="de-DE" dirty="0"/>
              <a:t> 100 </a:t>
            </a:r>
            <a:r>
              <a:rPr lang="de-DE" dirty="0" err="1"/>
              <a:t>and</a:t>
            </a:r>
            <a:r>
              <a:rPr lang="de-DE" dirty="0"/>
              <a:t> </a:t>
            </a:r>
            <a:r>
              <a:rPr lang="de-DE" dirty="0" err="1"/>
              <a:t>cid</a:t>
            </a:r>
            <a:r>
              <a:rPr lang="de-DE" dirty="0"/>
              <a:t> 101.</a:t>
            </a:r>
          </a:p>
          <a:p>
            <a:pPr lvl="1"/>
            <a:r>
              <a:rPr lang="de-DE" dirty="0"/>
              <a:t>All </a:t>
            </a:r>
            <a:r>
              <a:rPr lang="de-DE" dirty="0" err="1"/>
              <a:t>revised</a:t>
            </a:r>
            <a:r>
              <a:rPr lang="de-DE" dirty="0"/>
              <a:t> </a:t>
            </a:r>
            <a:r>
              <a:rPr lang="de-DE" dirty="0" err="1"/>
              <a:t>figures</a:t>
            </a:r>
            <a:r>
              <a:rPr lang="de-DE" dirty="0"/>
              <a:t> </a:t>
            </a:r>
            <a:r>
              <a:rPr lang="de-DE" dirty="0" err="1"/>
              <a:t>have</a:t>
            </a:r>
            <a:r>
              <a:rPr lang="de-DE" dirty="0"/>
              <a:t> </a:t>
            </a:r>
            <a:r>
              <a:rPr lang="de-DE" dirty="0" err="1"/>
              <a:t>been</a:t>
            </a:r>
            <a:r>
              <a:rPr lang="de-DE" dirty="0"/>
              <a:t> </a:t>
            </a:r>
            <a:r>
              <a:rPr lang="de-DE" dirty="0" err="1"/>
              <a:t>uploaded</a:t>
            </a:r>
            <a:r>
              <a:rPr lang="de-DE" dirty="0"/>
              <a:t> </a:t>
            </a:r>
            <a:r>
              <a:rPr lang="de-DE" dirty="0" err="1"/>
              <a:t>to</a:t>
            </a:r>
            <a:r>
              <a:rPr lang="de-DE" dirty="0"/>
              <a:t> </a:t>
            </a:r>
            <a:r>
              <a:rPr lang="de-DE" dirty="0" err="1"/>
              <a:t>shared</a:t>
            </a:r>
            <a:r>
              <a:rPr lang="de-DE" dirty="0"/>
              <a:t> </a:t>
            </a:r>
            <a:r>
              <a:rPr lang="de-DE" dirty="0" err="1"/>
              <a:t>dropbox</a:t>
            </a:r>
            <a:r>
              <a:rPr lang="de-DE" dirty="0"/>
              <a:t> </a:t>
            </a:r>
            <a:r>
              <a:rPr lang="de-DE" dirty="0" err="1"/>
              <a:t>folder</a:t>
            </a:r>
            <a:r>
              <a:rPr lang="de-DE" dirty="0"/>
              <a:t> </a:t>
            </a:r>
            <a:r>
              <a:rPr lang="de-DE" dirty="0" err="1"/>
              <a:t>for</a:t>
            </a:r>
            <a:r>
              <a:rPr lang="de-DE" dirty="0"/>
              <a:t> </a:t>
            </a:r>
            <a:r>
              <a:rPr lang="de-DE" dirty="0" err="1"/>
              <a:t>the</a:t>
            </a:r>
            <a:r>
              <a:rPr lang="de-DE" dirty="0"/>
              <a:t> </a:t>
            </a:r>
            <a:r>
              <a:rPr lang="de-DE" dirty="0" err="1"/>
              <a:t>editor</a:t>
            </a:r>
            <a:r>
              <a:rPr lang="de-DE" dirty="0"/>
              <a:t> </a:t>
            </a:r>
            <a:r>
              <a:rPr lang="de-DE" dirty="0" err="1"/>
              <a:t>for</a:t>
            </a:r>
            <a:r>
              <a:rPr lang="de-DE" dirty="0"/>
              <a:t> </a:t>
            </a:r>
            <a:r>
              <a:rPr lang="de-DE" dirty="0" err="1"/>
              <a:t>inclusion</a:t>
            </a:r>
            <a:r>
              <a:rPr lang="de-DE" dirty="0"/>
              <a:t> </a:t>
            </a:r>
            <a:r>
              <a:rPr lang="de-DE" dirty="0" err="1"/>
              <a:t>into</a:t>
            </a:r>
            <a:r>
              <a:rPr lang="de-DE" dirty="0"/>
              <a:t> D2.1</a:t>
            </a:r>
          </a:p>
          <a:p>
            <a:pPr lvl="2"/>
            <a:r>
              <a:rPr lang="de-DE" dirty="0" err="1"/>
              <a:t>It</a:t>
            </a:r>
            <a:r>
              <a:rPr lang="de-DE" dirty="0"/>
              <a:t> was </a:t>
            </a:r>
            <a:r>
              <a:rPr lang="de-DE" dirty="0" err="1"/>
              <a:t>pointed</a:t>
            </a:r>
            <a:r>
              <a:rPr lang="de-DE" dirty="0"/>
              <a:t> out </a:t>
            </a:r>
            <a:r>
              <a:rPr lang="de-DE" dirty="0" err="1"/>
              <a:t>that</a:t>
            </a:r>
            <a:r>
              <a:rPr lang="de-DE" dirty="0"/>
              <a:t> </a:t>
            </a:r>
            <a:r>
              <a:rPr lang="de-DE" dirty="0" err="1"/>
              <a:t>Figure</a:t>
            </a:r>
            <a:r>
              <a:rPr lang="de-DE" dirty="0"/>
              <a:t> 88 </a:t>
            </a:r>
            <a:r>
              <a:rPr lang="de-DE" dirty="0" err="1"/>
              <a:t>has</a:t>
            </a:r>
            <a:r>
              <a:rPr lang="de-DE" dirty="0"/>
              <a:t> </a:t>
            </a:r>
            <a:r>
              <a:rPr lang="de-DE" dirty="0" err="1"/>
              <a:t>to</a:t>
            </a:r>
            <a:r>
              <a:rPr lang="de-DE" dirty="0"/>
              <a:t> </a:t>
            </a:r>
            <a:r>
              <a:rPr lang="de-DE" dirty="0" err="1"/>
              <a:t>be</a:t>
            </a:r>
            <a:r>
              <a:rPr lang="de-DE" dirty="0"/>
              <a:t> </a:t>
            </a:r>
            <a:r>
              <a:rPr lang="de-DE" dirty="0" err="1"/>
              <a:t>reviewed</a:t>
            </a:r>
            <a:r>
              <a:rPr lang="de-DE" dirty="0"/>
              <a:t>, </a:t>
            </a:r>
            <a:r>
              <a:rPr lang="de-DE" dirty="0" err="1"/>
              <a:t>as</a:t>
            </a:r>
            <a:r>
              <a:rPr lang="de-DE" dirty="0"/>
              <a:t> </a:t>
            </a:r>
            <a:r>
              <a:rPr lang="de-DE" dirty="0" err="1"/>
              <a:t>the</a:t>
            </a:r>
            <a:r>
              <a:rPr lang="de-DE" dirty="0"/>
              <a:t> </a:t>
            </a:r>
            <a:r>
              <a:rPr lang="de-DE" dirty="0" err="1"/>
              <a:t>image</a:t>
            </a:r>
            <a:r>
              <a:rPr lang="de-DE" dirty="0"/>
              <a:t> </a:t>
            </a:r>
            <a:r>
              <a:rPr lang="de-DE" dirty="0" err="1"/>
              <a:t>seems</a:t>
            </a:r>
            <a:r>
              <a:rPr lang="de-DE" dirty="0"/>
              <a:t> </a:t>
            </a:r>
            <a:r>
              <a:rPr lang="de-DE" dirty="0" err="1"/>
              <a:t>to</a:t>
            </a:r>
            <a:r>
              <a:rPr lang="de-DE" dirty="0"/>
              <a:t> </a:t>
            </a:r>
            <a:r>
              <a:rPr lang="de-DE" dirty="0" err="1"/>
              <a:t>be</a:t>
            </a:r>
            <a:r>
              <a:rPr lang="de-DE" dirty="0"/>
              <a:t> </a:t>
            </a:r>
            <a:r>
              <a:rPr lang="de-DE" dirty="0" err="1"/>
              <a:t>cut</a:t>
            </a:r>
            <a:r>
              <a:rPr lang="de-DE" dirty="0"/>
              <a:t> at </a:t>
            </a:r>
            <a:r>
              <a:rPr lang="de-DE" dirty="0" err="1"/>
              <a:t>the</a:t>
            </a:r>
            <a:r>
              <a:rPr lang="de-DE" dirty="0"/>
              <a:t> </a:t>
            </a:r>
            <a:r>
              <a:rPr lang="de-DE" dirty="0" err="1"/>
              <a:t>bottom</a:t>
            </a:r>
            <a:r>
              <a:rPr lang="de-DE" dirty="0"/>
              <a:t>. Hao will </a:t>
            </a:r>
            <a:r>
              <a:rPr lang="de-DE" dirty="0" err="1"/>
              <a:t>re-generate</a:t>
            </a:r>
            <a:r>
              <a:rPr lang="de-DE" dirty="0"/>
              <a:t> </a:t>
            </a:r>
            <a:r>
              <a:rPr lang="de-DE" dirty="0" err="1"/>
              <a:t>figure</a:t>
            </a:r>
            <a:r>
              <a:rPr lang="de-DE" dirty="0"/>
              <a:t> 88 </a:t>
            </a:r>
            <a:r>
              <a:rPr lang="de-DE" dirty="0" err="1"/>
              <a:t>checking</a:t>
            </a:r>
            <a:r>
              <a:rPr lang="de-DE" dirty="0"/>
              <a:t> </a:t>
            </a:r>
            <a:r>
              <a:rPr lang="de-DE" dirty="0" err="1"/>
              <a:t>that</a:t>
            </a:r>
            <a:r>
              <a:rPr lang="de-DE" dirty="0"/>
              <a:t> </a:t>
            </a:r>
            <a:r>
              <a:rPr lang="de-DE" dirty="0" err="1"/>
              <a:t>image</a:t>
            </a:r>
            <a:r>
              <a:rPr lang="de-DE" dirty="0"/>
              <a:t> </a:t>
            </a:r>
            <a:r>
              <a:rPr lang="de-DE" dirty="0" err="1"/>
              <a:t>is</a:t>
            </a:r>
            <a:r>
              <a:rPr lang="de-DE" dirty="0"/>
              <a:t> </a:t>
            </a:r>
            <a:r>
              <a:rPr lang="de-DE" dirty="0" err="1"/>
              <a:t>complete</a:t>
            </a:r>
            <a:r>
              <a:rPr lang="de-DE" dirty="0"/>
              <a:t>. Antonio </a:t>
            </a:r>
            <a:r>
              <a:rPr lang="de-DE" dirty="0" err="1"/>
              <a:t>explained</a:t>
            </a:r>
            <a:r>
              <a:rPr lang="de-DE" dirty="0"/>
              <a:t> </a:t>
            </a:r>
            <a:r>
              <a:rPr lang="de-DE" dirty="0" err="1"/>
              <a:t>that</a:t>
            </a:r>
            <a:r>
              <a:rPr lang="de-DE" dirty="0"/>
              <a:t> he </a:t>
            </a:r>
            <a:r>
              <a:rPr lang="de-DE" dirty="0" err="1"/>
              <a:t>provided</a:t>
            </a:r>
            <a:r>
              <a:rPr lang="de-DE" dirty="0"/>
              <a:t> all </a:t>
            </a:r>
            <a:r>
              <a:rPr lang="de-DE" dirty="0" err="1"/>
              <a:t>his</a:t>
            </a:r>
            <a:r>
              <a:rPr lang="de-DE" dirty="0"/>
              <a:t> </a:t>
            </a:r>
            <a:r>
              <a:rPr lang="de-DE" dirty="0" err="1"/>
              <a:t>figure</a:t>
            </a:r>
            <a:r>
              <a:rPr lang="de-DE" dirty="0"/>
              <a:t> in Visio </a:t>
            </a:r>
            <a:r>
              <a:rPr lang="de-DE" dirty="0" err="1"/>
              <a:t>format</a:t>
            </a:r>
            <a:r>
              <a:rPr lang="de-DE" dirty="0"/>
              <a:t> </a:t>
            </a:r>
            <a:r>
              <a:rPr lang="de-DE" dirty="0" err="1"/>
              <a:t>to</a:t>
            </a:r>
            <a:r>
              <a:rPr lang="de-DE" dirty="0"/>
              <a:t> </a:t>
            </a:r>
            <a:r>
              <a:rPr lang="de-DE" dirty="0" err="1"/>
              <a:t>the</a:t>
            </a:r>
            <a:r>
              <a:rPr lang="de-DE" dirty="0"/>
              <a:t> </a:t>
            </a:r>
            <a:r>
              <a:rPr lang="de-DE" dirty="0" err="1"/>
              <a:t>editor</a:t>
            </a:r>
            <a:r>
              <a:rPr lang="de-DE" dirty="0"/>
              <a:t> </a:t>
            </a:r>
            <a:r>
              <a:rPr lang="de-DE" dirty="0" err="1"/>
              <a:t>some</a:t>
            </a:r>
            <a:r>
              <a:rPr lang="de-DE" dirty="0"/>
              <a:t> time </a:t>
            </a:r>
            <a:r>
              <a:rPr lang="de-DE" dirty="0" err="1"/>
              <a:t>ago</a:t>
            </a:r>
            <a:r>
              <a:rPr lang="de-DE" dirty="0"/>
              <a:t>. </a:t>
            </a:r>
            <a:r>
              <a:rPr lang="de-DE" dirty="0" err="1"/>
              <a:t>It</a:t>
            </a:r>
            <a:r>
              <a:rPr lang="de-DE" dirty="0"/>
              <a:t> was </a:t>
            </a:r>
            <a:r>
              <a:rPr lang="de-DE" dirty="0" err="1"/>
              <a:t>agreed</a:t>
            </a:r>
            <a:r>
              <a:rPr lang="de-DE" dirty="0"/>
              <a:t> </a:t>
            </a:r>
            <a:r>
              <a:rPr lang="de-DE" dirty="0" err="1"/>
              <a:t>that</a:t>
            </a:r>
            <a:r>
              <a:rPr lang="de-DE" dirty="0"/>
              <a:t> Hao </a:t>
            </a:r>
            <a:r>
              <a:rPr lang="de-DE" dirty="0" err="1"/>
              <a:t>takes</a:t>
            </a:r>
            <a:r>
              <a:rPr lang="de-DE" dirty="0"/>
              <a:t> </a:t>
            </a:r>
            <a:r>
              <a:rPr lang="de-DE" dirty="0" err="1"/>
              <a:t>over</a:t>
            </a:r>
            <a:r>
              <a:rPr lang="de-DE" dirty="0"/>
              <a:t> </a:t>
            </a:r>
            <a:r>
              <a:rPr lang="de-DE" dirty="0" err="1"/>
              <a:t>editorial</a:t>
            </a:r>
            <a:r>
              <a:rPr lang="de-DE" dirty="0"/>
              <a:t> clean-</a:t>
            </a:r>
            <a:r>
              <a:rPr lang="de-DE" dirty="0" err="1"/>
              <a:t>up</a:t>
            </a:r>
            <a:r>
              <a:rPr lang="de-DE" dirty="0"/>
              <a:t> </a:t>
            </a:r>
            <a:r>
              <a:rPr lang="de-DE" dirty="0" err="1"/>
              <a:t>of</a:t>
            </a:r>
            <a:r>
              <a:rPr lang="de-DE" dirty="0"/>
              <a:t> </a:t>
            </a:r>
            <a:r>
              <a:rPr lang="de-DE" dirty="0" err="1"/>
              <a:t>the</a:t>
            </a:r>
            <a:r>
              <a:rPr lang="de-DE" dirty="0"/>
              <a:t> </a:t>
            </a:r>
            <a:r>
              <a:rPr lang="de-DE" dirty="0" err="1"/>
              <a:t>figures</a:t>
            </a:r>
            <a:r>
              <a:rPr lang="de-DE" dirty="0"/>
              <a:t>, </a:t>
            </a:r>
            <a:r>
              <a:rPr lang="de-DE" dirty="0" err="1"/>
              <a:t>as</a:t>
            </a:r>
            <a:r>
              <a:rPr lang="de-DE" dirty="0"/>
              <a:t> </a:t>
            </a:r>
            <a:r>
              <a:rPr lang="de-DE" dirty="0" err="1"/>
              <a:t>the</a:t>
            </a:r>
            <a:r>
              <a:rPr lang="de-DE" dirty="0"/>
              <a:t> </a:t>
            </a:r>
            <a:r>
              <a:rPr lang="de-DE" dirty="0" err="1"/>
              <a:t>editor</a:t>
            </a:r>
            <a:r>
              <a:rPr lang="de-DE" dirty="0"/>
              <a:t> </a:t>
            </a:r>
            <a:r>
              <a:rPr lang="de-DE" dirty="0" err="1"/>
              <a:t>does</a:t>
            </a:r>
            <a:r>
              <a:rPr lang="de-DE" dirty="0"/>
              <a:t> not </a:t>
            </a:r>
            <a:r>
              <a:rPr lang="de-DE" dirty="0" err="1"/>
              <a:t>have</a:t>
            </a:r>
            <a:r>
              <a:rPr lang="de-DE" dirty="0"/>
              <a:t> </a:t>
            </a:r>
            <a:r>
              <a:rPr lang="de-DE" dirty="0" err="1"/>
              <a:t>access</a:t>
            </a:r>
            <a:r>
              <a:rPr lang="de-DE" dirty="0"/>
              <a:t> </a:t>
            </a:r>
            <a:r>
              <a:rPr lang="de-DE" dirty="0" err="1"/>
              <a:t>to</a:t>
            </a:r>
            <a:r>
              <a:rPr lang="de-DE" dirty="0"/>
              <a:t> Visio.</a:t>
            </a:r>
          </a:p>
          <a:p>
            <a:pPr lvl="2"/>
            <a:endParaRPr lang="de-DE" dirty="0"/>
          </a:p>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pPr lvl="1"/>
            <a:r>
              <a:rPr lang="de-DE" dirty="0">
                <a:hlinkClick r:id="rId5"/>
              </a:rPr>
              <a:t>https://mentor.ieee.org/omniran/dcn/18/omniran-18-0049-00-CF00-d2-0-wg-ballot-proposed-disposition.pdf</a:t>
            </a:r>
            <a:endParaRPr lang="de-DE" dirty="0"/>
          </a:p>
          <a:p>
            <a:pPr lvl="2"/>
            <a:r>
              <a:rPr lang="de-DE" dirty="0"/>
              <a:t>The </a:t>
            </a:r>
            <a:r>
              <a:rPr lang="de-DE" dirty="0" err="1"/>
              <a:t>chair</a:t>
            </a:r>
            <a:r>
              <a:rPr lang="de-DE" dirty="0"/>
              <a:t> </a:t>
            </a:r>
            <a:r>
              <a:rPr lang="de-DE" dirty="0" err="1"/>
              <a:t>briefly</a:t>
            </a:r>
            <a:r>
              <a:rPr lang="de-DE" dirty="0"/>
              <a:t> </a:t>
            </a:r>
            <a:r>
              <a:rPr lang="de-DE" dirty="0" err="1"/>
              <a:t>showed</a:t>
            </a:r>
            <a:r>
              <a:rPr lang="de-DE" dirty="0"/>
              <a:t> </a:t>
            </a:r>
            <a:r>
              <a:rPr lang="de-DE" dirty="0" err="1"/>
              <a:t>the</a:t>
            </a:r>
            <a:r>
              <a:rPr lang="de-DE" dirty="0"/>
              <a:t> </a:t>
            </a:r>
            <a:r>
              <a:rPr lang="de-DE" dirty="0" err="1"/>
              <a:t>proposed</a:t>
            </a:r>
            <a:r>
              <a:rPr lang="de-DE" dirty="0"/>
              <a:t> </a:t>
            </a:r>
            <a:r>
              <a:rPr lang="de-DE" dirty="0" err="1"/>
              <a:t>disposition</a:t>
            </a:r>
            <a:r>
              <a:rPr lang="de-DE" dirty="0"/>
              <a:t> </a:t>
            </a:r>
            <a:r>
              <a:rPr lang="de-DE" dirty="0" err="1"/>
              <a:t>documentation</a:t>
            </a:r>
            <a:r>
              <a:rPr lang="de-DE" dirty="0"/>
              <a:t>, </a:t>
            </a:r>
            <a:r>
              <a:rPr lang="de-DE" dirty="0" err="1"/>
              <a:t>that</a:t>
            </a:r>
            <a:r>
              <a:rPr lang="de-DE" dirty="0"/>
              <a:t> he </a:t>
            </a:r>
            <a:r>
              <a:rPr lang="de-DE" dirty="0" err="1"/>
              <a:t>generated</a:t>
            </a:r>
            <a:r>
              <a:rPr lang="de-DE" dirty="0"/>
              <a:t> out </a:t>
            </a:r>
            <a:r>
              <a:rPr lang="de-DE" dirty="0" err="1"/>
              <a:t>of</a:t>
            </a:r>
            <a:r>
              <a:rPr lang="de-DE" dirty="0"/>
              <a:t> </a:t>
            </a:r>
            <a:r>
              <a:rPr lang="de-DE" dirty="0" err="1"/>
              <a:t>the</a:t>
            </a:r>
            <a:r>
              <a:rPr lang="de-DE" dirty="0"/>
              <a:t> Java </a:t>
            </a:r>
            <a:r>
              <a:rPr lang="de-DE" dirty="0" err="1"/>
              <a:t>database</a:t>
            </a:r>
            <a:r>
              <a:rPr lang="de-DE" dirty="0"/>
              <a:t>. </a:t>
            </a:r>
            <a:r>
              <a:rPr lang="de-DE" dirty="0" err="1"/>
              <a:t>It</a:t>
            </a:r>
            <a:r>
              <a:rPr lang="de-DE" dirty="0"/>
              <a:t> was </a:t>
            </a:r>
            <a:r>
              <a:rPr lang="de-DE" dirty="0" err="1"/>
              <a:t>agreed</a:t>
            </a:r>
            <a:r>
              <a:rPr lang="de-DE" dirty="0"/>
              <a:t> </a:t>
            </a:r>
            <a:r>
              <a:rPr lang="de-DE" dirty="0" err="1"/>
              <a:t>that</a:t>
            </a:r>
            <a:r>
              <a:rPr lang="de-DE" dirty="0"/>
              <a:t> </a:t>
            </a:r>
            <a:r>
              <a:rPr lang="de-DE" dirty="0" err="1"/>
              <a:t>the</a:t>
            </a:r>
            <a:r>
              <a:rPr lang="de-DE" dirty="0"/>
              <a:t> </a:t>
            </a:r>
            <a:r>
              <a:rPr lang="de-DE" dirty="0" err="1"/>
              <a:t>chair</a:t>
            </a:r>
            <a:r>
              <a:rPr lang="de-DE" dirty="0"/>
              <a:t> </a:t>
            </a:r>
            <a:r>
              <a:rPr lang="de-DE" dirty="0" err="1"/>
              <a:t>updates</a:t>
            </a:r>
            <a:r>
              <a:rPr lang="de-DE" dirty="0"/>
              <a:t> </a:t>
            </a:r>
            <a:r>
              <a:rPr lang="de-DE" dirty="0" err="1"/>
              <a:t>the</a:t>
            </a:r>
            <a:r>
              <a:rPr lang="de-DE" dirty="0"/>
              <a:t> Java </a:t>
            </a:r>
            <a:r>
              <a:rPr lang="de-DE" dirty="0" err="1"/>
              <a:t>database</a:t>
            </a:r>
            <a:r>
              <a:rPr lang="de-DE" dirty="0"/>
              <a:t> </a:t>
            </a:r>
            <a:r>
              <a:rPr lang="de-DE" dirty="0" err="1"/>
              <a:t>to</a:t>
            </a:r>
            <a:r>
              <a:rPr lang="de-DE" dirty="0"/>
              <a:t> </a:t>
            </a:r>
            <a:r>
              <a:rPr lang="de-DE" dirty="0" err="1"/>
              <a:t>the</a:t>
            </a:r>
            <a:r>
              <a:rPr lang="de-DE" dirty="0"/>
              <a:t> </a:t>
            </a:r>
            <a:r>
              <a:rPr lang="de-DE" dirty="0" err="1"/>
              <a:t>latest</a:t>
            </a:r>
            <a:r>
              <a:rPr lang="de-DE" dirty="0"/>
              <a:t> </a:t>
            </a:r>
            <a:r>
              <a:rPr lang="de-DE" dirty="0" err="1"/>
              <a:t>status</a:t>
            </a:r>
            <a:r>
              <a:rPr lang="de-DE" dirty="0"/>
              <a:t> (all </a:t>
            </a:r>
            <a:r>
              <a:rPr lang="de-DE" dirty="0" err="1"/>
              <a:t>comments</a:t>
            </a:r>
            <a:r>
              <a:rPr lang="de-DE" dirty="0"/>
              <a:t> </a:t>
            </a:r>
            <a:r>
              <a:rPr lang="de-DE" dirty="0" err="1"/>
              <a:t>resolved</a:t>
            </a:r>
            <a:r>
              <a:rPr lang="de-DE" dirty="0"/>
              <a:t>), </a:t>
            </a:r>
            <a:r>
              <a:rPr lang="de-DE" dirty="0" err="1"/>
              <a:t>generates</a:t>
            </a:r>
            <a:r>
              <a:rPr lang="de-DE" dirty="0"/>
              <a:t> a final </a:t>
            </a:r>
            <a:r>
              <a:rPr lang="de-DE" dirty="0" err="1"/>
              <a:t>proposed</a:t>
            </a:r>
            <a:r>
              <a:rPr lang="de-DE" dirty="0"/>
              <a:t> </a:t>
            </a:r>
            <a:r>
              <a:rPr lang="de-DE" dirty="0" err="1"/>
              <a:t>disposition</a:t>
            </a:r>
            <a:r>
              <a:rPr lang="de-DE" dirty="0"/>
              <a:t> </a:t>
            </a:r>
            <a:r>
              <a:rPr lang="de-DE" dirty="0" err="1"/>
              <a:t>documentation</a:t>
            </a:r>
            <a:r>
              <a:rPr lang="de-DE" dirty="0"/>
              <a:t>, </a:t>
            </a:r>
            <a:r>
              <a:rPr lang="de-DE" dirty="0" err="1"/>
              <a:t>and</a:t>
            </a:r>
            <a:r>
              <a:rPr lang="de-DE" dirty="0"/>
              <a:t> </a:t>
            </a:r>
            <a:r>
              <a:rPr lang="de-DE" dirty="0" err="1"/>
              <a:t>announces</a:t>
            </a:r>
            <a:r>
              <a:rPr lang="de-DE" dirty="0"/>
              <a:t> </a:t>
            </a:r>
            <a:r>
              <a:rPr lang="de-DE" dirty="0" err="1"/>
              <a:t>the</a:t>
            </a:r>
            <a:r>
              <a:rPr lang="de-DE" dirty="0"/>
              <a:t> </a:t>
            </a:r>
            <a:r>
              <a:rPr lang="de-DE" dirty="0" err="1"/>
              <a:t>proposed</a:t>
            </a:r>
            <a:r>
              <a:rPr lang="de-DE" dirty="0"/>
              <a:t> </a:t>
            </a:r>
            <a:r>
              <a:rPr lang="de-DE" dirty="0" err="1"/>
              <a:t>disposition</a:t>
            </a:r>
            <a:r>
              <a:rPr lang="de-DE" dirty="0"/>
              <a:t> on </a:t>
            </a:r>
            <a:r>
              <a:rPr lang="de-DE" dirty="0" err="1"/>
              <a:t>the</a:t>
            </a:r>
            <a:r>
              <a:rPr lang="de-DE" dirty="0"/>
              <a:t> 802.1 </a:t>
            </a:r>
            <a:r>
              <a:rPr lang="de-DE" dirty="0" err="1"/>
              <a:t>mailing</a:t>
            </a:r>
            <a:r>
              <a:rPr lang="de-DE" dirty="0"/>
              <a:t> </a:t>
            </a:r>
            <a:r>
              <a:rPr lang="de-DE" dirty="0" err="1"/>
              <a:t>list</a:t>
            </a:r>
            <a:r>
              <a:rPr lang="de-DE" dirty="0"/>
              <a:t> </a:t>
            </a:r>
            <a:r>
              <a:rPr lang="de-DE" dirty="0" err="1"/>
              <a:t>for</a:t>
            </a:r>
            <a:r>
              <a:rPr lang="de-DE" dirty="0"/>
              <a:t> </a:t>
            </a:r>
            <a:r>
              <a:rPr lang="de-DE" dirty="0" err="1"/>
              <a:t>review</a:t>
            </a:r>
            <a:r>
              <a:rPr lang="de-DE" dirty="0"/>
              <a:t> </a:t>
            </a:r>
            <a:r>
              <a:rPr lang="de-DE" dirty="0" err="1"/>
              <a:t>until</a:t>
            </a:r>
            <a:r>
              <a:rPr lang="de-DE" dirty="0"/>
              <a:t> </a:t>
            </a:r>
            <a:r>
              <a:rPr lang="de-DE" dirty="0" err="1"/>
              <a:t>Monday</a:t>
            </a:r>
            <a:r>
              <a:rPr lang="de-DE" dirty="0"/>
              <a:t>, June 11th COB.</a:t>
            </a:r>
          </a:p>
          <a:p>
            <a:pPr lvl="1"/>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62500" lnSpcReduction="20000"/>
          </a:bodyPr>
          <a:lstStyle/>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pPr lvl="1"/>
            <a:r>
              <a:rPr lang="de-DE" dirty="0" err="1"/>
              <a:t>It</a:t>
            </a:r>
            <a:r>
              <a:rPr lang="de-DE" dirty="0"/>
              <a:t> was </a:t>
            </a:r>
            <a:r>
              <a:rPr lang="de-DE" dirty="0" err="1"/>
              <a:t>agreed</a:t>
            </a:r>
            <a:r>
              <a:rPr lang="de-DE" dirty="0"/>
              <a:t> </a:t>
            </a:r>
            <a:r>
              <a:rPr lang="de-DE" dirty="0" err="1"/>
              <a:t>to</a:t>
            </a:r>
            <a:r>
              <a:rPr lang="de-DE" dirty="0"/>
              <a:t> </a:t>
            </a:r>
            <a:r>
              <a:rPr lang="de-DE" dirty="0" err="1"/>
              <a:t>set</a:t>
            </a:r>
            <a:r>
              <a:rPr lang="de-DE" dirty="0"/>
              <a:t> a </a:t>
            </a:r>
            <a:r>
              <a:rPr lang="de-DE" dirty="0" err="1"/>
              <a:t>deadline</a:t>
            </a:r>
            <a:r>
              <a:rPr lang="de-DE" dirty="0"/>
              <a:t> 24hrs </a:t>
            </a:r>
            <a:r>
              <a:rPr lang="de-DE" dirty="0" err="1"/>
              <a:t>before</a:t>
            </a:r>
            <a:r>
              <a:rPr lang="de-DE" dirty="0"/>
              <a:t> </a:t>
            </a:r>
            <a:r>
              <a:rPr lang="de-DE" dirty="0" err="1"/>
              <a:t>meeting</a:t>
            </a:r>
            <a:r>
              <a:rPr lang="de-DE" dirty="0"/>
              <a:t> </a:t>
            </a:r>
            <a:r>
              <a:rPr lang="de-DE" dirty="0" err="1"/>
              <a:t>to</a:t>
            </a:r>
            <a:r>
              <a:rPr lang="de-DE" dirty="0"/>
              <a:t> </a:t>
            </a:r>
            <a:r>
              <a:rPr lang="de-DE" dirty="0" err="1"/>
              <a:t>indicate</a:t>
            </a:r>
            <a:r>
              <a:rPr lang="de-DE" dirty="0"/>
              <a:t> </a:t>
            </a:r>
            <a:r>
              <a:rPr lang="de-DE" dirty="0" err="1"/>
              <a:t>contributions</a:t>
            </a:r>
            <a:r>
              <a:rPr lang="de-DE" dirty="0"/>
              <a:t>; </a:t>
            </a:r>
            <a:r>
              <a:rPr lang="de-DE" dirty="0" err="1"/>
              <a:t>chair</a:t>
            </a:r>
            <a:r>
              <a:rPr lang="de-DE" dirty="0"/>
              <a:t> will </a:t>
            </a:r>
            <a:r>
              <a:rPr lang="de-DE" dirty="0" err="1"/>
              <a:t>make</a:t>
            </a:r>
            <a:r>
              <a:rPr lang="de-DE" dirty="0"/>
              <a:t> </a:t>
            </a:r>
            <a:r>
              <a:rPr lang="de-DE" dirty="0" err="1"/>
              <a:t>announcement</a:t>
            </a:r>
            <a:r>
              <a:rPr lang="de-DE" dirty="0"/>
              <a:t> on 802.1 </a:t>
            </a:r>
            <a:r>
              <a:rPr lang="de-DE" dirty="0" err="1"/>
              <a:t>mailing</a:t>
            </a:r>
            <a:r>
              <a:rPr lang="de-DE" dirty="0"/>
              <a:t> </a:t>
            </a:r>
            <a:r>
              <a:rPr lang="de-DE" dirty="0" err="1"/>
              <a:t>list</a:t>
            </a:r>
            <a:r>
              <a:rPr lang="de-DE" dirty="0"/>
              <a:t> </a:t>
            </a:r>
            <a:r>
              <a:rPr lang="de-DE" dirty="0" err="1"/>
              <a:t>whether</a:t>
            </a:r>
            <a:r>
              <a:rPr lang="de-DE" dirty="0"/>
              <a:t> P802.1CQ </a:t>
            </a:r>
            <a:r>
              <a:rPr lang="de-DE" dirty="0" err="1"/>
              <a:t>discussions</a:t>
            </a:r>
            <a:r>
              <a:rPr lang="de-DE" dirty="0"/>
              <a:t> </a:t>
            </a:r>
            <a:r>
              <a:rPr lang="de-DE" dirty="0" err="1"/>
              <a:t>take</a:t>
            </a:r>
            <a:r>
              <a:rPr lang="de-DE" dirty="0"/>
              <a:t> </a:t>
            </a:r>
            <a:r>
              <a:rPr lang="de-DE" dirty="0" err="1"/>
              <a:t>place</a:t>
            </a:r>
            <a:r>
              <a:rPr lang="de-DE" dirty="0"/>
              <a:t> </a:t>
            </a:r>
            <a:r>
              <a:rPr lang="de-DE" dirty="0" err="1"/>
              <a:t>to</a:t>
            </a:r>
            <a:r>
              <a:rPr lang="de-DE" dirty="0"/>
              <a:t> </a:t>
            </a:r>
            <a:r>
              <a:rPr lang="de-DE" dirty="0" err="1"/>
              <a:t>indicate</a:t>
            </a:r>
            <a:r>
              <a:rPr lang="de-DE" dirty="0"/>
              <a:t> to1CQ-only </a:t>
            </a:r>
            <a:r>
              <a:rPr lang="de-DE" dirty="0" err="1"/>
              <a:t>participants</a:t>
            </a:r>
            <a:r>
              <a:rPr lang="de-DE" dirty="0"/>
              <a:t> </a:t>
            </a:r>
            <a:r>
              <a:rPr lang="de-DE" dirty="0" err="1"/>
              <a:t>whether</a:t>
            </a:r>
            <a:r>
              <a:rPr lang="de-DE" dirty="0"/>
              <a:t> </a:t>
            </a:r>
            <a:r>
              <a:rPr lang="de-DE" dirty="0" err="1"/>
              <a:t>it</a:t>
            </a:r>
            <a:r>
              <a:rPr lang="de-DE" dirty="0"/>
              <a:t> </a:t>
            </a:r>
            <a:r>
              <a:rPr lang="de-DE" dirty="0" err="1"/>
              <a:t>makes</a:t>
            </a:r>
            <a:r>
              <a:rPr lang="de-DE" dirty="0"/>
              <a:t> sense </a:t>
            </a:r>
            <a:r>
              <a:rPr lang="de-DE" dirty="0" err="1"/>
              <a:t>to</a:t>
            </a:r>
            <a:r>
              <a:rPr lang="de-DE" dirty="0"/>
              <a:t> </a:t>
            </a:r>
            <a:r>
              <a:rPr lang="de-DE" dirty="0" err="1"/>
              <a:t>dial</a:t>
            </a:r>
            <a:r>
              <a:rPr lang="de-DE" dirty="0"/>
              <a:t>-in.</a:t>
            </a:r>
          </a:p>
          <a:p>
            <a:pPr lvl="1"/>
            <a:r>
              <a:rPr lang="de-DE" dirty="0"/>
              <a:t>Antonio </a:t>
            </a:r>
            <a:r>
              <a:rPr lang="de-DE" dirty="0" err="1"/>
              <a:t>announced</a:t>
            </a:r>
            <a:r>
              <a:rPr lang="de-DE" dirty="0"/>
              <a:t> </a:t>
            </a:r>
            <a:r>
              <a:rPr lang="de-DE" dirty="0" err="1"/>
              <a:t>that</a:t>
            </a:r>
            <a:r>
              <a:rPr lang="de-DE" dirty="0"/>
              <a:t> he will </a:t>
            </a:r>
            <a:r>
              <a:rPr lang="de-DE" dirty="0" err="1"/>
              <a:t>prepare</a:t>
            </a:r>
            <a:r>
              <a:rPr lang="de-DE" dirty="0"/>
              <a:t> a .1CQ </a:t>
            </a:r>
            <a:r>
              <a:rPr lang="de-DE" dirty="0" err="1"/>
              <a:t>contribution</a:t>
            </a:r>
            <a:r>
              <a:rPr lang="de-DE" dirty="0"/>
              <a:t> </a:t>
            </a:r>
            <a:r>
              <a:rPr lang="de-DE" dirty="0" err="1"/>
              <a:t>for</a:t>
            </a:r>
            <a:r>
              <a:rPr lang="de-DE" dirty="0"/>
              <a:t> </a:t>
            </a:r>
            <a:r>
              <a:rPr lang="de-DE" dirty="0" err="1"/>
              <a:t>the</a:t>
            </a:r>
            <a:r>
              <a:rPr lang="de-DE" dirty="0"/>
              <a:t> </a:t>
            </a:r>
            <a:r>
              <a:rPr lang="de-DE" dirty="0" err="1"/>
              <a:t>conference</a:t>
            </a:r>
            <a:r>
              <a:rPr lang="de-DE" dirty="0"/>
              <a:t> </a:t>
            </a:r>
            <a:r>
              <a:rPr lang="de-DE" dirty="0" err="1"/>
              <a:t>call</a:t>
            </a:r>
            <a:r>
              <a:rPr lang="de-DE" dirty="0"/>
              <a:t> on June 12th.</a:t>
            </a:r>
          </a:p>
          <a:p>
            <a:pPr lvl="1"/>
            <a:endParaRPr lang="en-US" dirty="0"/>
          </a:p>
          <a:p>
            <a:r>
              <a:rPr lang="en-US" dirty="0"/>
              <a:t>Next meeting</a:t>
            </a:r>
          </a:p>
          <a:p>
            <a:pPr lvl="1"/>
            <a:r>
              <a:rPr lang="en-US" dirty="0"/>
              <a:t>June 12</a:t>
            </a:r>
            <a:r>
              <a:rPr lang="en-US" baseline="30000" dirty="0"/>
              <a:t>th</a:t>
            </a:r>
            <a:r>
              <a:rPr lang="en-US" dirty="0"/>
              <a:t> conference call</a:t>
            </a:r>
          </a:p>
          <a:p>
            <a:pPr lvl="2"/>
            <a:r>
              <a:rPr lang="en-US" dirty="0"/>
              <a:t>Agenda proposal and dial-in details published</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a:r>
            <a:r>
              <a:rPr lang="en-US"/>
              <a:t>at 10:30 AM ET.</a:t>
            </a:r>
            <a:endParaRPr lang="en-US" dirty="0"/>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June 5</a:t>
            </a:r>
            <a:r>
              <a:rPr lang="en-GB" baseline="30000" dirty="0"/>
              <a:t>th</a:t>
            </a:r>
            <a:r>
              <a:rPr lang="en-GB" dirty="0"/>
              <a:t> </a:t>
            </a:r>
            <a:r>
              <a:rPr lang="en-US" dirty="0"/>
              <a:t>, 2018 at 09:30-10:30am ET</a:t>
            </a:r>
          </a:p>
          <a:p>
            <a:endParaRPr lang="en-US" dirty="0"/>
          </a:p>
          <a:p>
            <a:r>
              <a:rPr lang="en-US" dirty="0"/>
              <a:t>Join WebEx meeting</a:t>
            </a:r>
          </a:p>
          <a:p>
            <a:pPr lvl="1"/>
            <a:r>
              <a:rPr lang="de-DE" dirty="0">
                <a:hlinkClick r:id="rId3"/>
              </a:rPr>
              <a:t>https://nokiameetings.webex.com/nokiameetings/j.php?MTID=m78b7faae39d0c96b71807b58d74025fe</a:t>
            </a:r>
            <a:endParaRPr lang="de-DE" dirty="0"/>
          </a:p>
          <a:p>
            <a:pPr lvl="1"/>
            <a:r>
              <a:rPr lang="en-US" dirty="0"/>
              <a:t>Meeting number: </a:t>
            </a:r>
            <a:r>
              <a:rPr lang="de-DE" dirty="0"/>
              <a:t>958 694 708</a:t>
            </a:r>
            <a:endParaRPr lang="en-US" dirty="0"/>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de-DE" dirty="0"/>
              <a:t>958 694 708</a:t>
            </a:r>
            <a:endParaRPr lang="en-US" dirty="0"/>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de-DE" dirty="0" err="1"/>
              <a:t>Minutes</a:t>
            </a:r>
            <a:endParaRPr lang="de-DE" dirty="0"/>
          </a:p>
          <a:p>
            <a:r>
              <a:rPr lang="de-DE" dirty="0"/>
              <a:t>Reports</a:t>
            </a:r>
          </a:p>
          <a:p>
            <a:r>
              <a:rPr lang="de-DE" dirty="0"/>
              <a:t>P802.1CF/D2.0 </a:t>
            </a:r>
            <a:r>
              <a:rPr lang="de-DE" dirty="0" err="1"/>
              <a:t>comment</a:t>
            </a:r>
            <a:r>
              <a:rPr lang="de-DE" dirty="0"/>
              <a:t> </a:t>
            </a:r>
            <a:r>
              <a:rPr lang="de-DE" dirty="0" err="1"/>
              <a:t>resolution</a:t>
            </a:r>
            <a:endParaRPr lang="de-DE" dirty="0"/>
          </a:p>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r>
              <a:rPr lang="de-DE" dirty="0"/>
              <a:t>Next </a:t>
            </a:r>
            <a:r>
              <a:rPr lang="de-DE" dirty="0" err="1"/>
              <a:t>call</a:t>
            </a:r>
            <a:endParaRPr lang="de-DE" dirty="0"/>
          </a:p>
          <a:p>
            <a:r>
              <a:rPr lang="de-DE"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82397170"/>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2643</TotalTime>
  <Words>1431</Words>
  <Application>Microsoft Macintosh PowerPoint</Application>
  <PresentationFormat>On-screen Show (4:3)</PresentationFormat>
  <Paragraphs>151</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June 5th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442</cp:revision>
  <cp:lastPrinted>1998-02-10T13:28:06Z</cp:lastPrinted>
  <dcterms:created xsi:type="dcterms:W3CDTF">2011-12-30T17:06:23Z</dcterms:created>
  <dcterms:modified xsi:type="dcterms:W3CDTF">2018-06-08T21:49:00Z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