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4" r:id="rId15"/>
    <p:sldId id="32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9" autoAdjust="0"/>
    <p:restoredTop sz="95016" autoAdjust="0"/>
  </p:normalViewPr>
  <p:slideViewPr>
    <p:cSldViewPr>
      <p:cViewPr varScale="1">
        <p:scale>
          <a:sx n="81" d="100"/>
          <a:sy n="81" d="100"/>
        </p:scale>
        <p:origin x="9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omniran-18-0040-00-00TG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8/omniran-18-0039-00-00TG-apr-3rd-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e29002991673448b57f77d55ab00d6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13</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2018-04-12</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Open issues of implementation of remedies to P802.1CF</a:t>
            </a:r>
          </a:p>
          <a:p>
            <a:r>
              <a:rPr lang="en-US" dirty="0"/>
              <a:t>Review and completion of documentation of proposed disposition of P802.1CF</a:t>
            </a:r>
          </a:p>
          <a:p>
            <a:r>
              <a:rPr lang="en-US" dirty="0"/>
              <a:t>Final review of P802.1CF-D2.0 in preparation of WG ballot</a:t>
            </a:r>
          </a:p>
          <a:p>
            <a:r>
              <a:rPr lang="en-US" dirty="0"/>
              <a:t>P802.1CF-D2.0 WG ballot procedure</a:t>
            </a:r>
          </a:p>
          <a:p>
            <a:r>
              <a:rPr lang="en-US" dirty="0"/>
              <a:t>Pittsburgh OmniRAN interim meeting planning</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lnSpcReduction="20000"/>
          </a:bodyPr>
          <a:lstStyle/>
          <a:p>
            <a:r>
              <a:rPr lang="en-US" dirty="0"/>
              <a:t>Minutes</a:t>
            </a:r>
          </a:p>
          <a:p>
            <a:pPr lvl="1"/>
            <a:r>
              <a:rPr lang="en-US" dirty="0">
                <a:hlinkClick r:id="rId2"/>
              </a:rPr>
              <a:t>https://mentor.ieee.org/omniran/dcn/18/omniran-18-0039-00-00TG-apr-3rd-confcall-minutes.docx</a:t>
            </a:r>
            <a:endParaRPr lang="en-US" dirty="0"/>
          </a:p>
          <a:p>
            <a:pPr lvl="2"/>
            <a:r>
              <a:rPr lang="en-US" dirty="0"/>
              <a:t>..</a:t>
            </a:r>
          </a:p>
          <a:p>
            <a:pPr lvl="2"/>
            <a:endParaRPr lang="en-US" dirty="0"/>
          </a:p>
          <a:p>
            <a:r>
              <a:rPr lang="en-US" dirty="0"/>
              <a:t>Reports</a:t>
            </a:r>
          </a:p>
          <a:p>
            <a:pPr lvl="1"/>
            <a:r>
              <a:rPr lang="en-US" dirty="0"/>
              <a:t>..</a:t>
            </a:r>
          </a:p>
          <a:p>
            <a:pPr lvl="1"/>
            <a:endParaRPr lang="en-US" dirty="0"/>
          </a:p>
          <a:p>
            <a:r>
              <a:rPr lang="en-US" dirty="0"/>
              <a:t>Open issues of implementation of remedies to P802.1CF</a:t>
            </a:r>
          </a:p>
          <a:p>
            <a:pPr lvl="1"/>
            <a:r>
              <a:rPr lang="en-US" dirty="0"/>
              <a:t>..</a:t>
            </a:r>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417638"/>
            <a:ext cx="8229600" cy="4830762"/>
          </a:xfrm>
        </p:spPr>
        <p:txBody>
          <a:bodyPr>
            <a:normAutofit/>
          </a:bodyPr>
          <a:lstStyle/>
          <a:p>
            <a:r>
              <a:rPr lang="en-US" dirty="0"/>
              <a:t>Review and completion of documentation of proposed disposition of P802.1CF</a:t>
            </a:r>
          </a:p>
          <a:p>
            <a:pPr lvl="1"/>
            <a:r>
              <a:rPr lang="en-US" dirty="0"/>
              <a:t>..</a:t>
            </a:r>
          </a:p>
          <a:p>
            <a:pPr lvl="1"/>
            <a:endParaRPr lang="en-US" dirty="0"/>
          </a:p>
          <a:p>
            <a:r>
              <a:rPr lang="en-US" dirty="0"/>
              <a:t>Final review of P802.1CF-D2.0 in preparation of WG ballot</a:t>
            </a:r>
          </a:p>
          <a:p>
            <a:pPr lvl="1"/>
            <a:r>
              <a:rPr lang="en-US" dirty="0"/>
              <a:t>..</a:t>
            </a:r>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70000" lnSpcReduction="20000"/>
          </a:bodyPr>
          <a:lstStyle/>
          <a:p>
            <a:r>
              <a:rPr lang="en-US" dirty="0"/>
              <a:t>P802.1CF-D2.0 WG ballot procedure</a:t>
            </a:r>
          </a:p>
          <a:p>
            <a:pPr lvl="1"/>
            <a:r>
              <a:rPr lang="en-US" dirty="0"/>
              <a:t>..</a:t>
            </a:r>
          </a:p>
          <a:p>
            <a:pPr lvl="1"/>
            <a:endParaRPr lang="en-US" dirty="0"/>
          </a:p>
          <a:p>
            <a:pPr lvl="1"/>
            <a:endParaRPr lang="en-US" dirty="0"/>
          </a:p>
          <a:p>
            <a:r>
              <a:rPr lang="en-US" dirty="0"/>
              <a:t>Pittsburgh OmniRAN interim meeting planning</a:t>
            </a:r>
          </a:p>
          <a:p>
            <a:pPr lvl="1"/>
            <a:r>
              <a:rPr lang="en-US" dirty="0"/>
              <a:t>See next two slides</a:t>
            </a:r>
          </a:p>
          <a:p>
            <a:pPr lvl="1"/>
            <a:endParaRPr lang="en-US" dirty="0"/>
          </a:p>
          <a:p>
            <a:r>
              <a:rPr lang="en-US" dirty="0"/>
              <a:t>Next meeting</a:t>
            </a:r>
          </a:p>
          <a:p>
            <a:pPr lvl="1"/>
            <a:r>
              <a:rPr lang="en-US" dirty="0"/>
              <a:t>F2F meeting at Pittsburgh interim starting May 21</a:t>
            </a:r>
            <a:r>
              <a:rPr lang="en-US" baseline="30000" dirty="0"/>
              <a:t>st</a:t>
            </a:r>
            <a:r>
              <a:rPr lang="en-US" dirty="0"/>
              <a:t>, 09:00</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6907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06078622"/>
              </p:ext>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no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2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r>
                        <a:rPr lang="en-US" sz="1200" b="1" dirty="0"/>
                        <a:t>OmniRAN closing</a:t>
                      </a:r>
                    </a:p>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endParaRPr lang="en-US" sz="1500" dirty="0"/>
                    </a:p>
                  </a:txBody>
                  <a:tcPr marL="0" marR="0" marT="0" marB="0" anchor="b">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4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6108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13</a:t>
            </a:r>
            <a:r>
              <a:rPr lang="en-GB" baseline="30000" dirty="0"/>
              <a:t>th</a:t>
            </a:r>
            <a:r>
              <a:rPr lang="en-GB" dirty="0"/>
              <a:t> </a:t>
            </a:r>
            <a:r>
              <a:rPr lang="en-US" dirty="0"/>
              <a:t>, 2018 at 09:30-11:00am ET</a:t>
            </a:r>
          </a:p>
          <a:p>
            <a:endParaRPr lang="en-US" dirty="0"/>
          </a:p>
          <a:p>
            <a:r>
              <a:rPr lang="en-US" dirty="0"/>
              <a:t>Join WebEx meeting</a:t>
            </a:r>
          </a:p>
          <a:p>
            <a:pPr lvl="1"/>
            <a:r>
              <a:rPr lang="en-US" dirty="0">
                <a:hlinkClick r:id="rId3"/>
              </a:rPr>
              <a:t>https://nokiameetings.webex.com/nokiameetings/j.php?MTID=m7e29002991673448b57f77d55ab00d6d</a:t>
            </a:r>
            <a:endParaRPr lang="en-US" dirty="0"/>
          </a:p>
          <a:p>
            <a:pPr lvl="1"/>
            <a:r>
              <a:rPr lang="en-US" dirty="0"/>
              <a:t>Meeting number: 958 260 573</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958 260 573</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fontScale="77500" lnSpcReduction="20000"/>
          </a:bodyPr>
          <a:lstStyle/>
          <a:p>
            <a:r>
              <a:rPr lang="en-US" dirty="0"/>
              <a:t>Minutes</a:t>
            </a:r>
          </a:p>
          <a:p>
            <a:r>
              <a:rPr lang="en-US" dirty="0"/>
              <a:t>Reports</a:t>
            </a:r>
          </a:p>
          <a:p>
            <a:r>
              <a:rPr lang="en-US" dirty="0"/>
              <a:t>Open issues of implementation of remedies to P802.1CF</a:t>
            </a:r>
          </a:p>
          <a:p>
            <a:r>
              <a:rPr lang="en-US" dirty="0"/>
              <a:t>Review and completion of documentation of proposed disposition of P802.1CF</a:t>
            </a:r>
          </a:p>
          <a:p>
            <a:r>
              <a:rPr lang="en-US" dirty="0"/>
              <a:t>Final review of P802.1CF-D2.0 in preparation of WG ballot</a:t>
            </a:r>
          </a:p>
          <a:p>
            <a:r>
              <a:rPr lang="en-US" dirty="0"/>
              <a:t>P802.1CF-D2.0 WG ballot procedure</a:t>
            </a:r>
          </a:p>
          <a:p>
            <a:r>
              <a:rPr lang="en-US" dirty="0"/>
              <a:t>Pittsburgh OmniRAN interim meeting planning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60901552"/>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2537</TotalTime>
  <Words>1107</Words>
  <Application>Microsoft Office PowerPoint</Application>
  <PresentationFormat>On-screen Show (4:3)</PresentationFormat>
  <Paragraphs>176</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April 13th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Agenda proposal for May 2018 F2F</vt:lpstr>
      <vt:lpstr>May 2018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432</cp:revision>
  <cp:lastPrinted>1998-02-10T13:28:06Z</cp:lastPrinted>
  <dcterms:created xsi:type="dcterms:W3CDTF">2011-12-30T17:06:23Z</dcterms:created>
  <dcterms:modified xsi:type="dcterms:W3CDTF">2018-04-12T20:36:44Z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