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9" autoAdjust="0"/>
    <p:restoredTop sz="95016" autoAdjust="0"/>
  </p:normalViewPr>
  <p:slideViewPr>
    <p:cSldViewPr>
      <p:cViewPr varScale="1">
        <p:scale>
          <a:sx n="115" d="100"/>
          <a:sy n="115" d="100"/>
        </p:scale>
        <p:origin x="3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omniran-18-0037-00-00TG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8/omniran-18-0006-07-CF00-d1-0-collected-comments.xls" TargetMode="External"/><Relationship Id="rId2" Type="http://schemas.openxmlformats.org/officeDocument/2006/relationships/hyperlink" Target="https://mentor.ieee.org/omniran/dcn/18/omniran-18-0032-00-00TG-mar-20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9e88055e3bdc089500979aa01359648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3</a:t>
            </a:r>
            <a:r>
              <a:rPr lang="en-US" baseline="30000" dirty="0"/>
              <a:t>rd</a:t>
            </a:r>
            <a:r>
              <a:rPr lang="en-US" dirty="0"/>
              <a:t> , 2018 Conference Call</a:t>
            </a:r>
          </a:p>
        </p:txBody>
      </p:sp>
      <p:sp>
        <p:nvSpPr>
          <p:cNvPr id="3" name="Subtitle 2"/>
          <p:cNvSpPr>
            <a:spLocks noGrp="1"/>
          </p:cNvSpPr>
          <p:nvPr>
            <p:ph type="subTitle" idx="1"/>
          </p:nvPr>
        </p:nvSpPr>
        <p:spPr/>
        <p:txBody>
          <a:bodyPr/>
          <a:lstStyle/>
          <a:p>
            <a:r>
              <a:rPr lang="en-US" dirty="0"/>
              <a:t>2018-04-02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P802.1CF-D1.0 comment resolution</a:t>
            </a:r>
          </a:p>
          <a:p>
            <a:pPr lvl="1"/>
            <a:r>
              <a:rPr lang="en-US" dirty="0"/>
              <a:t>Review of open comments</a:t>
            </a:r>
          </a:p>
          <a:p>
            <a:pPr lvl="1"/>
            <a:r>
              <a:rPr lang="en-US" dirty="0"/>
              <a:t>Open issues of implementation of remedies</a:t>
            </a:r>
          </a:p>
          <a:p>
            <a:pPr lvl="1"/>
            <a:r>
              <a:rPr lang="en-US" dirty="0"/>
              <a:t>Review and completion of documentation of proposed disposition </a:t>
            </a:r>
          </a:p>
          <a:p>
            <a:pPr lvl="1"/>
            <a:r>
              <a:rPr lang="en-US" dirty="0"/>
              <a:t>Review of revisions of clauses 7.1, 7.7, 7.8, and 8.1</a:t>
            </a:r>
          </a:p>
          <a:p>
            <a:pPr lvl="1"/>
            <a:r>
              <a:rPr lang="en-US" dirty="0"/>
              <a:t>Review of smaller textual amendments</a:t>
            </a:r>
          </a:p>
          <a:p>
            <a:pPr lvl="2"/>
            <a:r>
              <a:rPr lang="en-US" dirty="0"/>
              <a:t>Clarification of implementation of CID 9</a:t>
            </a:r>
          </a:p>
          <a:p>
            <a:pPr lvl="1"/>
            <a:r>
              <a:rPr lang="en-US" dirty="0"/>
              <a:t>Process of swapping figures to .</a:t>
            </a:r>
            <a:r>
              <a:rPr lang="en-US" dirty="0" err="1"/>
              <a:t>svg</a:t>
            </a:r>
            <a:endParaRPr lang="en-US" dirty="0"/>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lnSpcReduction="20000"/>
          </a:bodyPr>
          <a:lstStyle/>
          <a:p>
            <a:r>
              <a:rPr lang="en-US" dirty="0"/>
              <a:t>Minutes</a:t>
            </a:r>
          </a:p>
          <a:p>
            <a:pPr lvl="1"/>
            <a:r>
              <a:rPr lang="en-US" dirty="0">
                <a:hlinkClick r:id="rId2"/>
              </a:rPr>
              <a:t>https://mentor.ieee.org/omniran/dcn/18/omniran-18-0032-00-00TG-mar-20th-confcall-minutes.docx</a:t>
            </a:r>
            <a:endParaRPr lang="en-US" dirty="0"/>
          </a:p>
          <a:p>
            <a:pPr lvl="2"/>
            <a:r>
              <a:rPr lang="en-US" dirty="0"/>
              <a:t>Acceptance postponed to the next F2F</a:t>
            </a:r>
          </a:p>
          <a:p>
            <a:r>
              <a:rPr lang="en-US" dirty="0"/>
              <a:t>Reports</a:t>
            </a:r>
          </a:p>
          <a:p>
            <a:pPr lvl="1"/>
            <a:r>
              <a:rPr lang="en-US" dirty="0"/>
              <a:t>..</a:t>
            </a:r>
          </a:p>
          <a:p>
            <a:r>
              <a:rPr lang="en-US" dirty="0"/>
              <a:t>Review of open comments and action plan</a:t>
            </a:r>
          </a:p>
          <a:p>
            <a:pPr lvl="1"/>
            <a:r>
              <a:rPr lang="en-US" dirty="0">
                <a:hlinkClick r:id="rId3"/>
              </a:rPr>
              <a:t>https://mentor.ieee.org/omniran/dcn/18/omniran-18-0006-07-CF00-d1-0-collected-comments.xls</a:t>
            </a:r>
            <a:endParaRPr lang="en-US" dirty="0"/>
          </a:p>
          <a:p>
            <a:pPr lvl="1"/>
            <a:r>
              <a:rPr lang="en-US" dirty="0"/>
              <a:t>..</a:t>
            </a:r>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4830762"/>
          </a:xfrm>
        </p:spPr>
        <p:txBody>
          <a:bodyPr>
            <a:normAutofit fontScale="92500" lnSpcReduction="10000"/>
          </a:bodyPr>
          <a:lstStyle/>
          <a:p>
            <a:r>
              <a:rPr lang="en-US" dirty="0"/>
              <a:t>Open issues of implementation of remedies</a:t>
            </a:r>
          </a:p>
          <a:p>
            <a:pPr lvl="1"/>
            <a:r>
              <a:rPr lang="en-US" dirty="0"/>
              <a:t>..</a:t>
            </a:r>
          </a:p>
          <a:p>
            <a:r>
              <a:rPr lang="en-US" dirty="0"/>
              <a:t>Documentation of proposed disposition</a:t>
            </a:r>
          </a:p>
          <a:p>
            <a:pPr lvl="1"/>
            <a:r>
              <a:rPr lang="en-US" dirty="0"/>
              <a:t>…</a:t>
            </a:r>
          </a:p>
          <a:p>
            <a:r>
              <a:rPr lang="en-US" dirty="0"/>
              <a:t>Review of revisions of clauses 7.1, 7.7, 7.8, and 8.1</a:t>
            </a:r>
          </a:p>
          <a:p>
            <a:pPr lvl="1"/>
            <a:r>
              <a:rPr lang="en-US" dirty="0"/>
              <a:t>..</a:t>
            </a:r>
          </a:p>
          <a:p>
            <a:r>
              <a:rPr lang="en-US" dirty="0"/>
              <a:t>Review of smaller textual amendments</a:t>
            </a:r>
          </a:p>
          <a:p>
            <a:pPr lvl="1"/>
            <a:r>
              <a:rPr lang="en-US" dirty="0"/>
              <a:t>CID 9: s/flow/stream only in very few locations</a:t>
            </a:r>
          </a:p>
          <a:p>
            <a:pPr lvl="1"/>
            <a:r>
              <a:rPr lang="en-US" dirty="0"/>
              <a:t>..</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92500" lnSpcReduction="20000"/>
          </a:bodyPr>
          <a:lstStyle/>
          <a:p>
            <a:r>
              <a:rPr lang="en-US" dirty="0"/>
              <a:t>Plan for swapping to searchable figures (.</a:t>
            </a:r>
            <a:r>
              <a:rPr lang="en-US" dirty="0" err="1"/>
              <a:t>svg</a:t>
            </a:r>
            <a:r>
              <a:rPr lang="en-US" dirty="0"/>
              <a:t>)</a:t>
            </a:r>
          </a:p>
          <a:p>
            <a:pPr lvl="1"/>
            <a:r>
              <a:rPr lang="en-US" dirty="0"/>
              <a:t>..</a:t>
            </a:r>
          </a:p>
          <a:p>
            <a:r>
              <a:rPr lang="en-US" dirty="0"/>
              <a:t>Next meeting</a:t>
            </a:r>
          </a:p>
          <a:p>
            <a:pPr lvl="1"/>
            <a:r>
              <a:rPr lang="en-US" dirty="0"/>
              <a:t>Conference call on April 13</a:t>
            </a:r>
            <a:r>
              <a:rPr lang="en-US" baseline="30000" dirty="0"/>
              <a:t>th</a:t>
            </a:r>
            <a:r>
              <a:rPr lang="en-US" dirty="0"/>
              <a:t> , 09:30 – 11:00 AM ET</a:t>
            </a:r>
          </a:p>
          <a:p>
            <a:r>
              <a:rPr lang="en-US" dirty="0" err="1"/>
              <a:t>AoB</a:t>
            </a:r>
            <a:endParaRPr lang="en-US" dirty="0"/>
          </a:p>
          <a:p>
            <a:pPr lvl="1"/>
            <a:r>
              <a:rPr lang="en-US" dirty="0"/>
              <a:t>None</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April 3</a:t>
            </a:r>
            <a:r>
              <a:rPr lang="en-GB" baseline="30000" dirty="0"/>
              <a:t>rd</a:t>
            </a:r>
            <a:r>
              <a:rPr lang="en-GB" dirty="0"/>
              <a:t> </a:t>
            </a:r>
            <a:r>
              <a:rPr lang="en-US" dirty="0"/>
              <a:t>, 2018 at 09:30-11:00am ET</a:t>
            </a:r>
          </a:p>
          <a:p>
            <a:endParaRPr lang="en-US" dirty="0"/>
          </a:p>
          <a:p>
            <a:r>
              <a:rPr lang="en-US" dirty="0"/>
              <a:t>Join WebEx meeting</a:t>
            </a:r>
          </a:p>
          <a:p>
            <a:pPr lvl="1"/>
            <a:r>
              <a:rPr lang="en-US" dirty="0">
                <a:hlinkClick r:id="rId3"/>
              </a:rPr>
              <a:t>https://nokiameetings.webex.com/nokiameetings/j.php?MTID=m9e88055e3bdc089500979aa013596482</a:t>
            </a:r>
            <a:endParaRPr lang="en-US" dirty="0"/>
          </a:p>
          <a:p>
            <a:pPr lvl="1"/>
            <a:r>
              <a:rPr lang="en-US" dirty="0"/>
              <a:t>Meeting number: 955 524 256</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955 524 256</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P802.1CF-D1.0 comment resolution</a:t>
            </a:r>
          </a:p>
          <a:p>
            <a:pPr lvl="1"/>
            <a:r>
              <a:rPr lang="en-US" dirty="0"/>
              <a:t>Open issues of implementation of remedies</a:t>
            </a:r>
          </a:p>
          <a:p>
            <a:pPr lvl="1"/>
            <a:r>
              <a:rPr lang="en-US" dirty="0"/>
              <a:t>Review and completion of documentation of proposed disposition </a:t>
            </a:r>
          </a:p>
          <a:p>
            <a:pPr lvl="1"/>
            <a:r>
              <a:rPr lang="en-US" dirty="0"/>
              <a:t>Review of revisions of clauses 7.1, 7.7, 7.8, and 8.1</a:t>
            </a:r>
          </a:p>
          <a:p>
            <a:pPr lvl="1"/>
            <a:r>
              <a:rPr lang="en-US" dirty="0"/>
              <a:t>Review of smaller textual amendments</a:t>
            </a:r>
          </a:p>
          <a:p>
            <a:pPr lvl="2"/>
            <a:r>
              <a:rPr lang="en-US" dirty="0"/>
              <a:t>Clarification of implementation of CID 9</a:t>
            </a:r>
          </a:p>
          <a:p>
            <a:pPr lvl="1"/>
            <a:r>
              <a:rPr lang="en-US" dirty="0"/>
              <a:t>Process of swapping figures to .</a:t>
            </a:r>
            <a:r>
              <a:rPr lang="en-US" dirty="0" err="1"/>
              <a:t>svg</a:t>
            </a:r>
            <a:endParaRPr lang="en-US" dirty="0"/>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0901552"/>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2521</TotalTime>
  <Words>1102</Words>
  <Application>Microsoft Office PowerPoint</Application>
  <PresentationFormat>On-screen Show (4:3)</PresentationFormat>
  <Paragraphs>143</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April 3rd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429</cp:revision>
  <cp:lastPrinted>1998-02-10T13:28:06Z</cp:lastPrinted>
  <dcterms:created xsi:type="dcterms:W3CDTF">2011-12-30T17:06:23Z</dcterms:created>
  <dcterms:modified xsi:type="dcterms:W3CDTF">2018-04-02T20:42:49Z</dcterms:modified>
</cp:coreProperties>
</file>