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66" r:id="rId4"/>
    <p:sldId id="290" r:id="rId5"/>
    <p:sldId id="291" r:id="rId6"/>
    <p:sldId id="292" r:id="rId7"/>
    <p:sldId id="307" r:id="rId8"/>
    <p:sldId id="293" r:id="rId9"/>
    <p:sldId id="271" r:id="rId10"/>
    <p:sldId id="283" r:id="rId11"/>
    <p:sldId id="294" r:id="rId12"/>
    <p:sldId id="297" r:id="rId13"/>
    <p:sldId id="302" r:id="rId14"/>
    <p:sldId id="30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54" autoAdjust="0"/>
    <p:restoredTop sz="99233" autoAdjust="0"/>
  </p:normalViewPr>
  <p:slideViewPr>
    <p:cSldViewPr>
      <p:cViewPr varScale="1">
        <p:scale>
          <a:sx n="98" d="100"/>
          <a:sy n="98" d="100"/>
        </p:scale>
        <p:origin x="55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omniran-17-0095-00-00TG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91-00-00TG-nov-2017-f2f-meeting-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omniran/dcn/17/omniran-17-0093-00-CF00-user-subscriber-terminology-clean-up.pptx" TargetMode="External"/><Relationship Id="rId5" Type="http://schemas.openxmlformats.org/officeDocument/2006/relationships/hyperlink" Target="https://mentor.ieee.org/omniran/dcn/17/omniran-17-0068-03-CF00-chap-7-5-7-6-tsn-amendment.docx" TargetMode="External"/><Relationship Id="rId4" Type="http://schemas.openxmlformats.org/officeDocument/2006/relationships/hyperlink" Target="https://mentor.ieee.org/omniran/dcn/17/omniran-17-0082-05-CF00-information-model-structure.ppt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7/omniran-17-0091-00-00TG-nov-2017-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d15e7a7ceec8c83810340cf1eb0a82f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December 5</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2016-12-04</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 AM ET</a:t>
            </a:r>
          </a:p>
          <a:p>
            <a:r>
              <a:rPr lang="en-GB" sz="2400" dirty="0"/>
              <a:t>Minutes taker:</a:t>
            </a:r>
          </a:p>
          <a:p>
            <a:pPr lvl="1"/>
            <a:r>
              <a:rPr lang="en-GB" sz="2000" dirty="0"/>
              <a:t>…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16215306"/>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accent1">
                              <a:lumMod val="20000"/>
                              <a:lumOff val="80000"/>
                            </a:schemeClr>
                          </a:solidFill>
                        </a:rPr>
                        <a:t>Walter Pienciak</a:t>
                      </a:r>
                    </a:p>
                  </a:txBody>
                  <a:tcPr/>
                </a:tc>
                <a:tc>
                  <a:txBody>
                    <a:bodyPr/>
                    <a:lstStyle/>
                    <a:p>
                      <a:r>
                        <a:rPr lang="en-US" sz="1400" dirty="0">
                          <a:solidFill>
                            <a:schemeClr val="accent1">
                              <a:lumMod val="20000"/>
                              <a:lumOff val="80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accent1">
                              <a:lumMod val="20000"/>
                              <a:lumOff val="80000"/>
                            </a:schemeClr>
                          </a:solidFill>
                          <a:effectLst/>
                        </a:rPr>
                        <a:t>Wang Hao</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effectLst/>
                        </a:rPr>
                        <a:t>Fujitsu</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accent1">
                              <a:lumMod val="20000"/>
                              <a:lumOff val="80000"/>
                            </a:schemeClr>
                          </a:solidFill>
                        </a:rPr>
                        <a:t>Antonio</a:t>
                      </a:r>
                      <a:r>
                        <a:rPr lang="en-US" sz="1400" baseline="0" dirty="0">
                          <a:solidFill>
                            <a:schemeClr val="accent1">
                              <a:lumMod val="20000"/>
                              <a:lumOff val="80000"/>
                            </a:schemeClr>
                          </a:solidFill>
                        </a:rPr>
                        <a:t> de la Oliva</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55000" lnSpcReduction="20000"/>
          </a:bodyPr>
          <a:lstStyle/>
          <a:p>
            <a:r>
              <a:rPr lang="en-US" dirty="0"/>
              <a:t>Review of minutes</a:t>
            </a:r>
          </a:p>
          <a:p>
            <a:pPr lvl="1"/>
            <a:r>
              <a:rPr lang="en-US" dirty="0">
                <a:hlinkClick r:id="rId3"/>
              </a:rPr>
              <a:t>https://mentor.ieee.org/omniran/dcn/17/omniran-17-0091-00-00TG-nov-2017-f2f-meeting-minutes.docx</a:t>
            </a:r>
            <a:endParaRPr lang="en-US" dirty="0"/>
          </a:p>
          <a:p>
            <a:r>
              <a:rPr lang="en-US" dirty="0"/>
              <a:t>Reports </a:t>
            </a:r>
          </a:p>
          <a:p>
            <a:r>
              <a:rPr lang="en-US" dirty="0"/>
              <a:t>Information model of Access network </a:t>
            </a:r>
          </a:p>
          <a:p>
            <a:pPr lvl="1"/>
            <a:r>
              <a:rPr lang="en-US" dirty="0">
                <a:hlinkClick r:id="rId4"/>
              </a:rPr>
              <a:t>https://mentor.ieee.org/omniran/dcn/17/omniran-17-0082-05-CF00-information-model-structure.pptx</a:t>
            </a:r>
            <a:endParaRPr lang="en-US" dirty="0"/>
          </a:p>
          <a:p>
            <a:pPr lvl="1"/>
            <a:r>
              <a:rPr lang="en-US" dirty="0"/>
              <a:t>..</a:t>
            </a:r>
          </a:p>
          <a:p>
            <a:r>
              <a:rPr lang="en-US" dirty="0"/>
              <a:t>Text proposal for adoption of TSN in Chap 7.5 &amp; 7.6 </a:t>
            </a:r>
          </a:p>
          <a:p>
            <a:pPr lvl="1"/>
            <a:r>
              <a:rPr lang="en-US" dirty="0">
                <a:hlinkClick r:id="rId5"/>
              </a:rPr>
              <a:t>https://mentor.ieee.org/omniran/dcn/17/omniran-17-0068-03-CF00-chap-7-5-7-6-tsn-amendment.docx</a:t>
            </a:r>
            <a:endParaRPr lang="en-US" dirty="0"/>
          </a:p>
          <a:p>
            <a:r>
              <a:rPr lang="en-US" dirty="0"/>
              <a:t>Further alignments and corrections to P802.1CF </a:t>
            </a:r>
          </a:p>
          <a:p>
            <a:pPr lvl="1"/>
            <a:r>
              <a:rPr lang="en-US" dirty="0">
                <a:hlinkClick r:id="rId6"/>
              </a:rPr>
              <a:t>https://mentor.ieee.org/omniran/dcn/17/omniran-17-0093-00-CF00-user-subscriber-terminology-clean-up.pptx</a:t>
            </a:r>
            <a:endParaRPr lang="en-US" dirty="0"/>
          </a:p>
          <a:p>
            <a:r>
              <a:rPr lang="en-US" dirty="0"/>
              <a:t>Agreement on content going into P802.1CF-D0.7</a:t>
            </a:r>
          </a:p>
          <a:p>
            <a:pPr lvl="1"/>
            <a:r>
              <a:rPr lang="en-US" dirty="0"/>
              <a:t>..</a:t>
            </a:r>
          </a:p>
          <a:p>
            <a:r>
              <a:rPr lang="en-US" dirty="0"/>
              <a:t>AOB </a:t>
            </a:r>
          </a:p>
          <a:p>
            <a:r>
              <a:rPr lang="en-US" dirty="0"/>
              <a:t>Next meeting </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92500" lnSpcReduction="10000"/>
          </a:bodyPr>
          <a:lstStyle/>
          <a:p>
            <a:r>
              <a:rPr lang="en-US" dirty="0"/>
              <a:t>Review of minutes</a:t>
            </a:r>
          </a:p>
          <a:p>
            <a:pPr lvl="1"/>
            <a:r>
              <a:rPr lang="en-US" dirty="0">
                <a:hlinkClick r:id="rId2"/>
              </a:rPr>
              <a:t>https://mentor.ieee.org/omniran/dcn/17/omniran-17-0091-00-00TG-nov-2017-f2f-meeting-minutes.docx</a:t>
            </a:r>
            <a:endParaRPr lang="en-US" dirty="0"/>
          </a:p>
          <a:p>
            <a:r>
              <a:rPr lang="en-US" dirty="0"/>
              <a:t>Reports </a:t>
            </a:r>
          </a:p>
          <a:p>
            <a:r>
              <a:rPr lang="en-US" dirty="0"/>
              <a:t>Information model of Access network </a:t>
            </a:r>
          </a:p>
          <a:p>
            <a:pPr lvl="1"/>
            <a:r>
              <a:rPr lang="en-US" dirty="0"/>
              <a:t>..</a:t>
            </a:r>
          </a:p>
          <a:p>
            <a:r>
              <a:rPr lang="en-US" dirty="0"/>
              <a:t>Text proposal for adoption of TSN in Chap 7.5 &amp; 7.6 </a:t>
            </a:r>
          </a:p>
          <a:p>
            <a:pPr lvl="1"/>
            <a:r>
              <a:rPr lang="en-US" dirty="0"/>
              <a:t>..</a:t>
            </a:r>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92500" lnSpcReduction="20000"/>
          </a:bodyPr>
          <a:lstStyle/>
          <a:p>
            <a:r>
              <a:rPr lang="en-US" dirty="0"/>
              <a:t>Further alignments and corrections to P802.1CF </a:t>
            </a:r>
          </a:p>
          <a:p>
            <a:pPr lvl="1"/>
            <a:r>
              <a:rPr lang="en-US" dirty="0"/>
              <a:t>..</a:t>
            </a:r>
          </a:p>
          <a:p>
            <a:r>
              <a:rPr lang="en-US" dirty="0"/>
              <a:t>Agreement on content going into P802.1CF-D0.7</a:t>
            </a:r>
          </a:p>
          <a:p>
            <a:pPr lvl="1"/>
            <a:r>
              <a:rPr lang="en-US" dirty="0"/>
              <a:t>..</a:t>
            </a:r>
          </a:p>
          <a:p>
            <a:r>
              <a:rPr lang="en-US" dirty="0"/>
              <a:t>AOB </a:t>
            </a:r>
          </a:p>
          <a:p>
            <a:r>
              <a:rPr lang="en-US" dirty="0"/>
              <a:t>Next meeting</a:t>
            </a:r>
          </a:p>
          <a:p>
            <a:pPr lvl="1"/>
            <a:r>
              <a:rPr lang="en-US" dirty="0" err="1"/>
              <a:t>Confcall</a:t>
            </a:r>
            <a:r>
              <a:rPr lang="en-US" dirty="0"/>
              <a:t> on December 12</a:t>
            </a:r>
            <a:r>
              <a:rPr lang="en-US" baseline="30000" dirty="0"/>
              <a:t>th</a:t>
            </a:r>
            <a:r>
              <a:rPr lang="en-US" dirty="0"/>
              <a:t>, 09:30-11:00AM ET</a:t>
            </a:r>
          </a:p>
          <a:p>
            <a:pPr marL="0" indent="0">
              <a:buNone/>
            </a:pPr>
            <a:r>
              <a:rPr lang="en-US" dirty="0"/>
              <a:t>Adjourned by chair at … AM ET</a:t>
            </a:r>
          </a:p>
        </p:txBody>
      </p:sp>
    </p:spTree>
    <p:extLst>
      <p:ext uri="{BB962C8B-B14F-4D97-AF65-F5344CB8AC3E}">
        <p14:creationId xmlns:p14="http://schemas.microsoft.com/office/powerpoint/2010/main" val="4226266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December 5</a:t>
            </a:r>
            <a:r>
              <a:rPr lang="en-GB" baseline="30000" dirty="0"/>
              <a:t>th</a:t>
            </a:r>
            <a:r>
              <a:rPr lang="en-GB" dirty="0"/>
              <a:t> </a:t>
            </a:r>
            <a:r>
              <a:rPr lang="en-US" dirty="0"/>
              <a:t>, 2017 at 09:30-11:00am ET</a:t>
            </a:r>
          </a:p>
          <a:p>
            <a:endParaRPr lang="en-US" dirty="0"/>
          </a:p>
          <a:p>
            <a:r>
              <a:rPr lang="en-US" dirty="0"/>
              <a:t>Join WebEx meeting</a:t>
            </a:r>
          </a:p>
          <a:p>
            <a:pPr lvl="1"/>
            <a:r>
              <a:rPr lang="en-US" u="sng" dirty="0">
                <a:hlinkClick r:id="rId3"/>
              </a:rPr>
              <a:t>https://nokiameetings.webex.com/nokiameetings/j.php?MTID=md15e7a7ceec8c83810340cf1eb0a82fd</a:t>
            </a:r>
            <a:endParaRPr lang="en-US" u="sng" dirty="0"/>
          </a:p>
          <a:p>
            <a:pPr lvl="1"/>
            <a:r>
              <a:rPr lang="en-US" dirty="0"/>
              <a:t>Meeting number: 950 239 117 </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950 239 117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85000" lnSpcReduction="10000"/>
          </a:bodyPr>
          <a:lstStyle/>
          <a:p>
            <a:r>
              <a:rPr lang="en-US" dirty="0"/>
              <a:t>Review of minutes </a:t>
            </a:r>
          </a:p>
          <a:p>
            <a:r>
              <a:rPr lang="en-US" dirty="0"/>
              <a:t>Reports </a:t>
            </a:r>
          </a:p>
          <a:p>
            <a:r>
              <a:rPr lang="en-US" dirty="0"/>
              <a:t>Information model of Access network </a:t>
            </a:r>
          </a:p>
          <a:p>
            <a:r>
              <a:rPr lang="en-US" dirty="0"/>
              <a:t>Text proposal for adoption of TSN in Chap 7.5 &amp; 7.6 </a:t>
            </a:r>
          </a:p>
          <a:p>
            <a:r>
              <a:rPr lang="en-US" dirty="0"/>
              <a:t>Further alignments and corrections to P802.1CF </a:t>
            </a:r>
          </a:p>
          <a:p>
            <a:r>
              <a:rPr lang="en-US" dirty="0"/>
              <a:t>Agreement on content going into P802.1CF-D0.7</a:t>
            </a:r>
          </a:p>
          <a:p>
            <a:r>
              <a:rPr lang="en-US" dirty="0"/>
              <a:t>AOB </a:t>
            </a:r>
          </a:p>
          <a:p>
            <a:r>
              <a:rPr lang="en-US" dirty="0"/>
              <a:t>Next meeting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1921</TotalTime>
  <Words>1363</Words>
  <Application>Microsoft Office PowerPoint</Application>
  <PresentationFormat>On-screen Show (4:3)</PresentationFormat>
  <Paragraphs>160</Paragraphs>
  <Slides>14</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Helvetica</vt:lpstr>
      <vt:lpstr>Monotype Sorts</vt:lpstr>
      <vt:lpstr>Times</vt:lpstr>
      <vt:lpstr>Times New Roman</vt:lpstr>
      <vt:lpstr>Template</vt:lpstr>
      <vt:lpstr>IEEE 802.1 OmniRAN TG December 5th, 2017 Conference Call</vt:lpstr>
      <vt:lpstr>Conference Call</vt:lpstr>
      <vt:lpstr>Agenda proposal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Business#1</vt:lpstr>
      <vt:lpstr>Call for Potentially Essential Patents</vt:lpstr>
      <vt:lpstr>Agenda</vt:lpstr>
      <vt:lpstr>Business #2</vt:lpstr>
      <vt:lpstr>Business #3</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368</cp:revision>
  <cp:lastPrinted>1998-02-10T13:28:06Z</cp:lastPrinted>
  <dcterms:created xsi:type="dcterms:W3CDTF">2011-12-30T17:06:23Z</dcterms:created>
  <dcterms:modified xsi:type="dcterms:W3CDTF">2017-12-04T11:10:11Z</dcterms:modified>
</cp:coreProperties>
</file>