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0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54" autoAdjust="0"/>
    <p:restoredTop sz="99233" autoAdjust="0"/>
  </p:normalViewPr>
  <p:slideViewPr>
    <p:cSldViewPr>
      <p:cViewPr varScale="1">
        <p:scale>
          <a:sx n="116" d="100"/>
          <a:sy n="116" d="100"/>
        </p:scale>
        <p:origin x="120"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omniran-17-0092-01-00TG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91-00-00TG-nov-2017-f2f-meeting-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omniran/dcn/17/omniran-17-0068-01-CF00-chap-7-5-7-6-tsn-amendment.docx" TargetMode="External"/><Relationship Id="rId4" Type="http://schemas.openxmlformats.org/officeDocument/2006/relationships/hyperlink" Target="https://mentor.ieee.org/omniran/dcn/17/omniran-17-0082-04-CF00-information-model-structur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82-04-CF00-information-model-structure.pptx" TargetMode="External"/><Relationship Id="rId2" Type="http://schemas.openxmlformats.org/officeDocument/2006/relationships/hyperlink" Target="https://mentor.ieee.org/omniran/dcn/17/omniran-17-0091-00-00TG-nov-2017-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7/omniran-17-0068-01-CF00-chap-7-5-7-6-tsn-amendmen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8ffe2e5905c5131e1e7e8a1b11299b6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November 28</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2016-11-27</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09:30 AM ET</a:t>
            </a:r>
          </a:p>
          <a:p>
            <a:r>
              <a:rPr lang="en-GB" sz="2400" dirty="0"/>
              <a:t>Minutes taker:</a:t>
            </a:r>
          </a:p>
          <a:p>
            <a:pPr lvl="1"/>
            <a:r>
              <a:rPr lang="en-GB" sz="2000" dirty="0"/>
              <a:t>Hao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5494303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tx1"/>
                          </a:solidFill>
                          <a:effectLst/>
                        </a:rPr>
                        <a:t>Wang Hao</a:t>
                      </a:r>
                      <a:endParaRPr lang="en-US" sz="1400" dirty="0">
                        <a:solidFill>
                          <a:schemeClr val="tx1"/>
                        </a:solidFill>
                      </a:endParaRPr>
                    </a:p>
                  </a:txBody>
                  <a:tcPr/>
                </a:tc>
                <a:tc>
                  <a:txBody>
                    <a:bodyPr/>
                    <a:lstStyle/>
                    <a:p>
                      <a:r>
                        <a:rPr lang="en-US" sz="1400" dirty="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Nothing brought up.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77500" lnSpcReduction="20000"/>
          </a:bodyPr>
          <a:lstStyle/>
          <a:p>
            <a:r>
              <a:rPr lang="en-US" dirty="0"/>
              <a:t>Review of minutes</a:t>
            </a:r>
          </a:p>
          <a:p>
            <a:pPr lvl="1"/>
            <a:r>
              <a:rPr lang="en-US" dirty="0">
                <a:hlinkClick r:id="rId3"/>
              </a:rPr>
              <a:t>https://mentor.ieee.org/omniran/dcn/17/omniran-17-0091-00-00TG-nov-2017-f2f-meeting-minutes.docx</a:t>
            </a:r>
            <a:endParaRPr lang="en-US" dirty="0"/>
          </a:p>
          <a:p>
            <a:r>
              <a:rPr lang="en-US" dirty="0"/>
              <a:t>Reports </a:t>
            </a:r>
          </a:p>
          <a:p>
            <a:r>
              <a:rPr lang="en-US" dirty="0"/>
              <a:t>Information model of Access network </a:t>
            </a:r>
          </a:p>
          <a:p>
            <a:pPr lvl="1"/>
            <a:r>
              <a:rPr lang="en-US" dirty="0">
                <a:hlinkClick r:id="rId4"/>
              </a:rPr>
              <a:t>https://mentor.ieee.org/omniran/dcn/17/omniran-17-0082-04-CF00-information-model-structure.pptx</a:t>
            </a:r>
            <a:endParaRPr lang="en-US" dirty="0"/>
          </a:p>
          <a:p>
            <a:r>
              <a:rPr lang="en-US" dirty="0"/>
              <a:t>Text proposal for adoption of TSN in Chap 7.5 &amp; 7.6 </a:t>
            </a:r>
          </a:p>
          <a:p>
            <a:pPr lvl="1"/>
            <a:r>
              <a:rPr lang="en-US" dirty="0">
                <a:hlinkClick r:id="rId5"/>
              </a:rPr>
              <a:t>https://mentor.ieee.org/omniran/dcn/17/omniran-17-0068-01-CF00-chap-7-5-7-6-tsn-amendment.docx</a:t>
            </a:r>
            <a:endParaRPr lang="en-US" dirty="0"/>
          </a:p>
          <a:p>
            <a:r>
              <a:rPr lang="en-US" dirty="0"/>
              <a:t>Further alignments and corrections to P802.1CF </a:t>
            </a:r>
          </a:p>
          <a:p>
            <a:pPr lvl="1"/>
            <a:r>
              <a:rPr lang="en-US" dirty="0"/>
              <a:t>..</a:t>
            </a:r>
          </a:p>
          <a:p>
            <a:r>
              <a:rPr lang="en-US" dirty="0"/>
              <a:t>AOB </a:t>
            </a:r>
          </a:p>
          <a:p>
            <a:r>
              <a:rPr lang="en-US" dirty="0"/>
              <a:t>Next meeting </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55000" lnSpcReduction="20000"/>
          </a:bodyPr>
          <a:lstStyle/>
          <a:p>
            <a:r>
              <a:rPr lang="en-US" dirty="0"/>
              <a:t>Review of minutes</a:t>
            </a:r>
          </a:p>
          <a:p>
            <a:pPr lvl="1"/>
            <a:r>
              <a:rPr lang="en-US" dirty="0">
                <a:hlinkClick r:id="rId2"/>
              </a:rPr>
              <a:t>https://mentor.ieee.org/omniran/dcn/17/omniran-17-0091-00-00TG-nov-2017-f2f-meeting-minutes.docx</a:t>
            </a:r>
            <a:endParaRPr lang="en-US" dirty="0"/>
          </a:p>
          <a:p>
            <a:pPr lvl="1"/>
            <a:r>
              <a:rPr lang="en-US" dirty="0"/>
              <a:t>Review of minutes postponed to next meeting.</a:t>
            </a:r>
          </a:p>
          <a:p>
            <a:r>
              <a:rPr lang="en-US" dirty="0"/>
              <a:t>Reports</a:t>
            </a:r>
          </a:p>
          <a:p>
            <a:pPr lvl="1"/>
            <a:r>
              <a:rPr lang="en-US" dirty="0"/>
              <a:t>Max shortly reported that OmniRAN sessions at the January IEEE 802.1 interim meeting in Geneva will likely take place Monday to Thursday noon.</a:t>
            </a:r>
          </a:p>
          <a:p>
            <a:r>
              <a:rPr lang="en-US" dirty="0"/>
              <a:t>Information model of Access network </a:t>
            </a:r>
          </a:p>
          <a:p>
            <a:pPr lvl="1"/>
            <a:r>
              <a:rPr lang="en-US" dirty="0">
                <a:hlinkClick r:id="rId3"/>
              </a:rPr>
              <a:t>https://mentor.ieee.org/omniran/dcn/17/omniran-17-0082-04-CF00-information-model-structure.pptx</a:t>
            </a:r>
            <a:endParaRPr lang="en-US" dirty="0"/>
          </a:p>
          <a:p>
            <a:pPr lvl="1"/>
            <a:r>
              <a:rPr lang="en-US" dirty="0"/>
              <a:t>Hao presented his work on the information model from an infrastructure perspective as visible through the NMS.</a:t>
            </a:r>
          </a:p>
          <a:p>
            <a:pPr lvl="1"/>
            <a:r>
              <a:rPr lang="en-US" dirty="0"/>
              <a:t>Open issues listed on slides were discussed and resolutions were proposed for many of the open issues. There was agreement that the proposed models would be fine for the inclusion into chapter 8.1.</a:t>
            </a:r>
          </a:p>
          <a:p>
            <a:pPr lvl="1"/>
            <a:r>
              <a:rPr lang="en-US" dirty="0"/>
              <a:t>Hao will create text proposal for amending the text of chapter 8.1. The document may become an amendment to document #79, which comprises the information model from a service perspective.</a:t>
            </a:r>
          </a:p>
          <a:p>
            <a:pPr lvl="1"/>
            <a:r>
              <a:rPr lang="en-US" dirty="0"/>
              <a:t>Max asked for uploading the document as soon as possible to allow for review and alignment of the two information model before the next conference call on December 5</a:t>
            </a:r>
            <a:r>
              <a:rPr lang="en-US" baseline="30000" dirty="0"/>
              <a:t>th</a:t>
            </a:r>
            <a:r>
              <a:rPr lang="en-US" dirty="0"/>
              <a:t>.</a:t>
            </a:r>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55000" lnSpcReduction="20000"/>
          </a:bodyPr>
          <a:lstStyle/>
          <a:p>
            <a:r>
              <a:rPr lang="en-US" dirty="0"/>
              <a:t>Text proposal for adoption of TSN in Chap 7.5 &amp; 7.6 </a:t>
            </a:r>
          </a:p>
          <a:p>
            <a:pPr lvl="1"/>
            <a:r>
              <a:rPr lang="en-US" dirty="0">
                <a:hlinkClick r:id="rId2"/>
              </a:rPr>
              <a:t>https://mentor.ieee.org/omniran/dcn/17/omniran-17-0068-01-CF00-chap-7-5-7-6-tsn-amendment.docx</a:t>
            </a:r>
            <a:endParaRPr lang="en-US" dirty="0"/>
          </a:p>
          <a:p>
            <a:pPr lvl="1"/>
            <a:r>
              <a:rPr lang="en-US" dirty="0"/>
              <a:t>Max walked through the updated document comprising the complete inclusion of TSN functionality to the P802.1CF specification and some refinements to the detailed procedures of chapter 7.6</a:t>
            </a:r>
          </a:p>
          <a:p>
            <a:pPr lvl="1"/>
            <a:r>
              <a:rPr lang="en-US" dirty="0"/>
              <a:t>Hao asked for further refinement of the detailed procedures to fully cover both TSN configuration models with centralized network configuration.</a:t>
            </a:r>
          </a:p>
          <a:p>
            <a:r>
              <a:rPr lang="en-US" dirty="0"/>
              <a:t>Further alignments and corrections to P802.1CF </a:t>
            </a:r>
          </a:p>
          <a:p>
            <a:pPr lvl="1"/>
            <a:r>
              <a:rPr lang="en-US" dirty="0"/>
              <a:t>No discussion</a:t>
            </a:r>
          </a:p>
          <a:p>
            <a:r>
              <a:rPr lang="en-US" dirty="0"/>
              <a:t>AOB </a:t>
            </a:r>
          </a:p>
          <a:p>
            <a:pPr lvl="1"/>
            <a:r>
              <a:rPr lang="en-US" dirty="0"/>
              <a:t>Chair confirmed that registration with ITU-T for the January 802.1 interim is necessary. ITU-T will respond with confirmation email. Link for registration available on the OmniRAN TG website.</a:t>
            </a:r>
          </a:p>
          <a:p>
            <a:r>
              <a:rPr lang="en-US" dirty="0"/>
              <a:t>Next meeting</a:t>
            </a:r>
          </a:p>
          <a:p>
            <a:pPr lvl="1"/>
            <a:r>
              <a:rPr lang="en-US" dirty="0" err="1"/>
              <a:t>Confcall</a:t>
            </a:r>
            <a:r>
              <a:rPr lang="en-US" dirty="0"/>
              <a:t> on December 5</a:t>
            </a:r>
            <a:r>
              <a:rPr lang="en-US" baseline="30000" dirty="0"/>
              <a:t>th</a:t>
            </a:r>
            <a:r>
              <a:rPr lang="en-US" dirty="0"/>
              <a:t>, 09:30-11:00AM ET</a:t>
            </a:r>
          </a:p>
          <a:p>
            <a:pPr lvl="1"/>
            <a:r>
              <a:rPr lang="en-US" dirty="0"/>
              <a:t>Main topic is agreement on amendments going into D0.7 for WG balloting.</a:t>
            </a:r>
          </a:p>
          <a:p>
            <a:pPr marL="0" indent="0">
              <a:buNone/>
            </a:pPr>
            <a:r>
              <a:rPr lang="en-US" dirty="0"/>
              <a:t>Adjourned by </a:t>
            </a:r>
            <a:r>
              <a:rPr lang="en-US"/>
              <a:t>chair at 11:30 </a:t>
            </a:r>
            <a:r>
              <a:rPr lang="en-US" dirty="0"/>
              <a:t>AM ET</a:t>
            </a:r>
          </a:p>
        </p:txBody>
      </p:sp>
    </p:spTree>
    <p:extLst>
      <p:ext uri="{BB962C8B-B14F-4D97-AF65-F5344CB8AC3E}">
        <p14:creationId xmlns:p14="http://schemas.microsoft.com/office/powerpoint/2010/main" val="422626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November 28</a:t>
            </a:r>
            <a:r>
              <a:rPr lang="en-GB" baseline="30000" dirty="0"/>
              <a:t>th</a:t>
            </a:r>
            <a:r>
              <a:rPr lang="en-GB" dirty="0"/>
              <a:t> </a:t>
            </a:r>
            <a:r>
              <a:rPr lang="en-US" dirty="0"/>
              <a:t>, 2017 at 09:30-11:00am ET</a:t>
            </a:r>
          </a:p>
          <a:p>
            <a:endParaRPr lang="en-US" dirty="0"/>
          </a:p>
          <a:p>
            <a:r>
              <a:rPr lang="en-US" dirty="0"/>
              <a:t>Join WebEx meeting</a:t>
            </a:r>
          </a:p>
          <a:p>
            <a:pPr lvl="1"/>
            <a:r>
              <a:rPr lang="en-US" u="sng" dirty="0">
                <a:hlinkClick r:id="rId3"/>
              </a:rPr>
              <a:t>https://nokiameetings.webex.com/nokiameetings/j.php?MTID=m8ffe2e5905c5131e1e7e8a1b11299b6b</a:t>
            </a:r>
            <a:endParaRPr lang="en-US" dirty="0"/>
          </a:p>
          <a:p>
            <a:pPr lvl="1"/>
            <a:r>
              <a:rPr lang="en-US" dirty="0"/>
              <a:t>Meeting number: 958 959 924  </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958 959 924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92500" lnSpcReduction="10000"/>
          </a:bodyPr>
          <a:lstStyle/>
          <a:p>
            <a:r>
              <a:rPr lang="en-US" dirty="0"/>
              <a:t>Review of minutes </a:t>
            </a:r>
          </a:p>
          <a:p>
            <a:r>
              <a:rPr lang="en-US" dirty="0"/>
              <a:t>Reports </a:t>
            </a:r>
          </a:p>
          <a:p>
            <a:r>
              <a:rPr lang="en-US" dirty="0"/>
              <a:t>Information model of Access network </a:t>
            </a:r>
          </a:p>
          <a:p>
            <a:r>
              <a:rPr lang="en-US" dirty="0"/>
              <a:t>Text proposal for adoption of TSN in Chap 7.5 &amp; 7.6 </a:t>
            </a:r>
          </a:p>
          <a:p>
            <a:r>
              <a:rPr lang="en-US" dirty="0"/>
              <a:t>Further alignments and corrections to P802.1CF </a:t>
            </a:r>
          </a:p>
          <a:p>
            <a:r>
              <a:rPr lang="en-US" dirty="0"/>
              <a:t>AOB </a:t>
            </a:r>
          </a:p>
          <a:p>
            <a:r>
              <a:rPr lang="en-US" dirty="0"/>
              <a:t>Next meeting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2054</TotalTime>
  <Words>1591</Words>
  <Application>Microsoft Office PowerPoint</Application>
  <PresentationFormat>On-screen Show (4:3)</PresentationFormat>
  <Paragraphs>160</Paragraphs>
  <Slides>14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Helvetica</vt:lpstr>
      <vt:lpstr>Monotype Sorts</vt:lpstr>
      <vt:lpstr>Times</vt:lpstr>
      <vt:lpstr>Times New Roman</vt:lpstr>
      <vt:lpstr>Template</vt:lpstr>
      <vt:lpstr>IEEE 802.1 OmniRAN TG November 28th,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Business #3</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370</cp:revision>
  <cp:lastPrinted>1998-02-10T13:28:06Z</cp:lastPrinted>
  <dcterms:created xsi:type="dcterms:W3CDTF">2011-12-30T17:06:23Z</dcterms:created>
  <dcterms:modified xsi:type="dcterms:W3CDTF">2017-11-29T17:18:42Z</dcterms:modified>
</cp:coreProperties>
</file>