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10" r:id="rId15"/>
    <p:sldId id="311" r:id="rId16"/>
    <p:sldId id="308" r:id="rId17"/>
    <p:sldId id="30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116" d="100"/>
          <a:sy n="116" d="100"/>
        </p:scale>
        <p:origin x="5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omniran-17-0085-00-00TG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56cd52d5dfa33b9e07d8873e7ec8cb5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31</a:t>
            </a:r>
            <a:r>
              <a:rPr lang="en-US" baseline="30000" dirty="0"/>
              <a:t>st</a:t>
            </a:r>
            <a:r>
              <a:rPr lang="en-US" dirty="0"/>
              <a:t>, 2017 Conference Call</a:t>
            </a:r>
          </a:p>
        </p:txBody>
      </p:sp>
      <p:sp>
        <p:nvSpPr>
          <p:cNvPr id="3" name="Subtitle 2"/>
          <p:cNvSpPr>
            <a:spLocks noGrp="1"/>
          </p:cNvSpPr>
          <p:nvPr>
            <p:ph type="subTitle" idx="1"/>
          </p:nvPr>
        </p:nvSpPr>
        <p:spPr/>
        <p:txBody>
          <a:bodyPr/>
          <a:lstStyle/>
          <a:p>
            <a:r>
              <a:rPr lang="en-US" dirty="0"/>
              <a:t>2016-10-30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621530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20000"/>
                              <a:lumOff val="80000"/>
                            </a:schemeClr>
                          </a:solidFill>
                        </a:rPr>
                        <a:t>Walter Pienciak</a:t>
                      </a:r>
                    </a:p>
                  </a:txBody>
                  <a:tcPr/>
                </a:tc>
                <a:tc>
                  <a:txBody>
                    <a:bodyPr/>
                    <a:lstStyle/>
                    <a:p>
                      <a:r>
                        <a:rPr lang="en-US" sz="1400" dirty="0">
                          <a:solidFill>
                            <a:schemeClr val="accent1">
                              <a:lumMod val="20000"/>
                              <a:lumOff val="8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20000"/>
                              <a:lumOff val="80000"/>
                            </a:schemeClr>
                          </a:solidFill>
                          <a:effectLst/>
                        </a:rPr>
                        <a:t>Wang Hao</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effectLst/>
                        </a:rPr>
                        <a:t>Fujitsu</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accent1">
                              <a:lumMod val="20000"/>
                              <a:lumOff val="80000"/>
                            </a:schemeClr>
                          </a:solidFill>
                        </a:rPr>
                        <a:t>Antonio</a:t>
                      </a:r>
                      <a:r>
                        <a:rPr lang="en-US" sz="1400" baseline="0" dirty="0">
                          <a:solidFill>
                            <a:schemeClr val="accent1">
                              <a:lumMod val="20000"/>
                              <a:lumOff val="80000"/>
                            </a:schemeClr>
                          </a:solidFill>
                        </a:rPr>
                        <a:t> de la Oliva</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92500" lnSpcReduction="20000"/>
          </a:bodyPr>
          <a:lstStyle/>
          <a:p>
            <a:r>
              <a:rPr lang="en-US" dirty="0"/>
              <a:t>Minutes</a:t>
            </a:r>
          </a:p>
          <a:p>
            <a:pPr lvl="1"/>
            <a:r>
              <a:rPr lang="en-US" dirty="0"/>
              <a:t>…</a:t>
            </a:r>
          </a:p>
          <a:p>
            <a:r>
              <a:rPr lang="en-US" dirty="0"/>
              <a:t>Reports</a:t>
            </a:r>
          </a:p>
          <a:p>
            <a:pPr lvl="1"/>
            <a:r>
              <a:rPr lang="en-US" dirty="0"/>
              <a:t>Plans for upcoming IEEE 802 F2F meeting</a:t>
            </a:r>
          </a:p>
          <a:p>
            <a:r>
              <a:rPr lang="en-US" dirty="0"/>
              <a:t>Follow-up on actions defined during the editorial review at St. John's F2F</a:t>
            </a:r>
          </a:p>
          <a:p>
            <a:r>
              <a:rPr lang="en-US" dirty="0"/>
              <a:t>Progress and agree on information model for Access network and User service</a:t>
            </a:r>
          </a:p>
          <a:p>
            <a:pPr lvl="0"/>
            <a:r>
              <a:rPr lang="en-US" dirty="0"/>
              <a:t>Discuss and review text proposal for adoption of TSN in Chap 7.5 &amp; 7.6</a:t>
            </a:r>
          </a:p>
          <a:p>
            <a:pPr lvl="0"/>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Plans for upcoming IEEE 802 F2F meeting</a:t>
            </a:r>
          </a:p>
          <a:p>
            <a:pPr lvl="1"/>
            <a:r>
              <a:rPr lang="en-US" dirty="0"/>
              <a:t>Liaison from NGMN to IEEE 802 on 5G E2E Architecture Framework</a:t>
            </a:r>
          </a:p>
          <a:p>
            <a:r>
              <a:rPr lang="en-US" dirty="0"/>
              <a:t>Follow-up on actions defined during the editorial review at St. John's F2F</a:t>
            </a:r>
          </a:p>
          <a:p>
            <a:pPr lvl="1"/>
            <a:r>
              <a:rPr lang="en-US" dirty="0"/>
              <a:t>All AIs were resolved in the Sep 26</a:t>
            </a:r>
            <a:r>
              <a:rPr lang="en-US" baseline="30000" dirty="0"/>
              <a:t>th</a:t>
            </a:r>
            <a:r>
              <a:rPr lang="en-US" dirty="0"/>
              <a:t> conference call.</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38130000"/>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Closing 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a:t>OmniRAN 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830762"/>
          </a:xfrm>
        </p:spPr>
        <p:txBody>
          <a:bodyPr>
            <a:normAutofit/>
          </a:bodyPr>
          <a:lstStyle/>
          <a:p>
            <a:r>
              <a:rPr lang="en-US" dirty="0"/>
              <a:t>Progress and agree on information model for Access network and User service</a:t>
            </a:r>
          </a:p>
          <a:p>
            <a:pPr lvl="1"/>
            <a:endParaRPr lang="en-US" dirty="0"/>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a:bodyPr>
          <a:lstStyle/>
          <a:p>
            <a:r>
              <a:rPr lang="en-US" dirty="0"/>
              <a:t>Discuss and review text proposal for adoption of TSN in Chap 7.5 &amp; 7.6</a:t>
            </a:r>
          </a:p>
          <a:p>
            <a:pPr lvl="1"/>
            <a:r>
              <a:rPr lang="en-US" dirty="0"/>
              <a:t>...</a:t>
            </a:r>
          </a:p>
          <a:p>
            <a:r>
              <a:rPr lang="en-US" dirty="0" err="1"/>
              <a:t>AoB</a:t>
            </a:r>
            <a:endParaRPr lang="en-US" dirty="0"/>
          </a:p>
          <a:p>
            <a:pPr lvl="1"/>
            <a:r>
              <a:rPr lang="en-US" dirty="0"/>
              <a:t>…</a:t>
            </a:r>
          </a:p>
          <a:p>
            <a:pPr lvl="1"/>
            <a:endParaRPr lang="en-US" dirty="0"/>
          </a:p>
          <a:p>
            <a:pPr marL="0" indent="0">
              <a:buNone/>
            </a:pPr>
            <a:r>
              <a:rPr lang="en-US" dirty="0"/>
              <a:t>Adjourned by chair at … AM ET</a:t>
            </a:r>
          </a:p>
        </p:txBody>
      </p:sp>
    </p:spTree>
    <p:extLst>
      <p:ext uri="{BB962C8B-B14F-4D97-AF65-F5344CB8AC3E}">
        <p14:creationId xmlns:p14="http://schemas.microsoft.com/office/powerpoint/2010/main" val="42262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October 31</a:t>
            </a:r>
            <a:r>
              <a:rPr lang="en-GB" baseline="30000" dirty="0"/>
              <a:t>st</a:t>
            </a:r>
            <a:r>
              <a:rPr lang="en-GB" dirty="0"/>
              <a:t> </a:t>
            </a:r>
            <a:r>
              <a:rPr lang="en-US" dirty="0"/>
              <a:t>, 2017 at 09:30-11:00am ET</a:t>
            </a:r>
          </a:p>
          <a:p>
            <a:endParaRPr lang="en-US" dirty="0"/>
          </a:p>
          <a:p>
            <a:r>
              <a:rPr lang="en-US" dirty="0"/>
              <a:t>Join WebEx meeting</a:t>
            </a:r>
          </a:p>
          <a:p>
            <a:pPr lvl="1"/>
            <a:r>
              <a:rPr lang="en-US" dirty="0">
                <a:hlinkClick r:id="rId3"/>
              </a:rPr>
              <a:t>https://nokiameetings.webex.com/nokiameetings/j.php?MTID=m56cd52d5dfa33b9e07d8873e7ec8cb53</a:t>
            </a:r>
            <a:endParaRPr lang="en-US" dirty="0"/>
          </a:p>
          <a:p>
            <a:pPr lvl="1"/>
            <a:r>
              <a:rPr lang="en-US" dirty="0"/>
              <a:t>Meeting number: 959 764 864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959 764 864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Progress and agree on information model for Access network and User service</a:t>
            </a:r>
          </a:p>
          <a:p>
            <a:r>
              <a:rPr lang="en-US" dirty="0"/>
              <a:t>Follow-up on actions defined during the editorial review at St. John's F2F</a:t>
            </a:r>
          </a:p>
          <a:p>
            <a:pPr lvl="0"/>
            <a:r>
              <a:rPr lang="en-US" dirty="0"/>
              <a:t>Discuss and review text proposal for adoption of TSN in Chap 7.5 &amp; 7.6</a:t>
            </a:r>
          </a:p>
          <a:p>
            <a:pPr lvl="0"/>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1890</TotalTime>
  <Words>1454</Words>
  <Application>Microsoft Office PowerPoint</Application>
  <PresentationFormat>On-screen Show (4:3)</PresentationFormat>
  <Paragraphs>202</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October 31st,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Nov 2017 Agenda Graphics</vt:lpstr>
      <vt:lpstr>Agenda proposal for November 2017 F2F</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360</cp:revision>
  <cp:lastPrinted>1998-02-10T13:28:06Z</cp:lastPrinted>
  <dcterms:created xsi:type="dcterms:W3CDTF">2011-12-30T17:06:23Z</dcterms:created>
  <dcterms:modified xsi:type="dcterms:W3CDTF">2017-10-30T10:56:55Z</dcterms:modified>
</cp:coreProperties>
</file>