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19" autoAdjust="0"/>
    <p:restoredTop sz="93590" autoAdjust="0"/>
  </p:normalViewPr>
  <p:slideViewPr>
    <p:cSldViewPr>
      <p:cViewPr varScale="1">
        <p:scale>
          <a:sx n="90" d="100"/>
          <a:sy n="90" d="100"/>
        </p:scale>
        <p:origin x="200" y="416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4237" y="76200"/>
            <a:ext cx="23711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400" b="1" dirty="0" smtClean="0">
                <a:latin typeface="Arial" charset="0"/>
                <a:ea typeface="Arial" charset="0"/>
                <a:cs typeface="Arial" charset="0"/>
              </a:rPr>
              <a:t>omniran-17-00</a:t>
            </a:r>
            <a:r>
              <a:rPr lang="de-DE" sz="1400" b="1" dirty="0" smtClean="0">
                <a:latin typeface="Arial" charset="0"/>
                <a:ea typeface="Arial" charset="0"/>
                <a:cs typeface="Arial" charset="0"/>
              </a:rPr>
              <a:t>69</a:t>
            </a:r>
            <a:r>
              <a:rPr lang="mr-IN" sz="1400" b="1" dirty="0" smtClean="0">
                <a:latin typeface="Arial" charset="0"/>
                <a:ea typeface="Arial" charset="0"/>
                <a:cs typeface="Arial" charset="0"/>
              </a:rPr>
              <a:t>-00-00TG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6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 smtClean="0"/>
              <a:t>2017-09-07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maintains a Wiki page on mentor to reflect its status and achievements</a:t>
            </a:r>
          </a:p>
          <a:p>
            <a:pPr lvl="1"/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mentor.ieee.org/omniran/documents</a:t>
            </a:r>
            <a:endParaRPr lang="en-US" dirty="0" smtClean="0"/>
          </a:p>
          <a:p>
            <a:r>
              <a:rPr lang="en-US" dirty="0" smtClean="0"/>
              <a:t>Recent P802.1CF </a:t>
            </a:r>
            <a:r>
              <a:rPr lang="en-US" dirty="0" smtClean="0"/>
              <a:t>D0.6 </a:t>
            </a:r>
            <a:r>
              <a:rPr lang="en-US" dirty="0" smtClean="0"/>
              <a:t>draft is available </a:t>
            </a:r>
            <a:r>
              <a:rPr lang="en-US" dirty="0" smtClean="0"/>
              <a:t>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www.ieee802.org/1/files/private/cf-drafts/d0/802-1cf-d0-6.pdf</a:t>
            </a:r>
            <a:endParaRPr lang="en-US" dirty="0" smtClean="0"/>
          </a:p>
          <a:p>
            <a:r>
              <a:rPr lang="en-US" dirty="0" smtClean="0"/>
              <a:t>FYI</a:t>
            </a:r>
            <a:r>
              <a:rPr lang="en-US" dirty="0"/>
              <a:t>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St. John’s meeting</a:t>
            </a:r>
            <a:r>
              <a:rPr lang="en-US" sz="2400" dirty="0" smtClean="0"/>
              <a:t>, </a:t>
            </a:r>
            <a:r>
              <a:rPr lang="en-US" sz="2400" dirty="0" smtClean="0"/>
              <a:t>September </a:t>
            </a:r>
            <a:r>
              <a:rPr lang="en-US" sz="2400" dirty="0"/>
              <a:t>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/>
              <a:t>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8781"/>
            <a:ext cx="8345271" cy="504055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Progressing new</a:t>
            </a:r>
            <a:r>
              <a:rPr lang="en-US" dirty="0" smtClean="0"/>
              <a:t> </a:t>
            </a:r>
            <a:r>
              <a:rPr lang="en-US" dirty="0" smtClean="0"/>
              <a:t>content for D0.7</a:t>
            </a:r>
            <a:endParaRPr lang="en-US" dirty="0"/>
          </a:p>
          <a:p>
            <a:pPr lvl="1"/>
            <a:r>
              <a:rPr lang="en-US" dirty="0" smtClean="0"/>
              <a:t>Information </a:t>
            </a:r>
            <a:r>
              <a:rPr lang="en-US" dirty="0" smtClean="0"/>
              <a:t>Model</a:t>
            </a:r>
          </a:p>
          <a:p>
            <a:pPr lvl="2"/>
            <a:r>
              <a:rPr lang="en-US" dirty="0" smtClean="0"/>
              <a:t>Various approaches discussed; agreement to progress along Access Network model and User Service model</a:t>
            </a:r>
          </a:p>
          <a:p>
            <a:pPr lvl="2"/>
            <a:r>
              <a:rPr lang="en-US" dirty="0" smtClean="0"/>
              <a:t>Clarification of UML notation syntax to be used for information model</a:t>
            </a:r>
            <a:endParaRPr lang="en-US" dirty="0" smtClean="0"/>
          </a:p>
          <a:p>
            <a:pPr lvl="1"/>
            <a:r>
              <a:rPr lang="en-US" dirty="0" smtClean="0"/>
              <a:t>Time Sensitive </a:t>
            </a:r>
            <a:r>
              <a:rPr lang="en-US" dirty="0" smtClean="0"/>
              <a:t>Networking</a:t>
            </a:r>
          </a:p>
          <a:p>
            <a:pPr lvl="2"/>
            <a:r>
              <a:rPr lang="en-US" dirty="0" smtClean="0"/>
              <a:t>TSN functionality and necessary amendments to 802.1CF specification discussed</a:t>
            </a:r>
          </a:p>
          <a:p>
            <a:pPr lvl="2"/>
            <a:r>
              <a:rPr lang="en-US" dirty="0" smtClean="0"/>
              <a:t>Joint meeting with TSN TG to review and agree on approach</a:t>
            </a:r>
          </a:p>
          <a:p>
            <a:pPr lvl="2"/>
            <a:r>
              <a:rPr lang="en-US" dirty="0" smtClean="0"/>
              <a:t>Adoption of P802.1CF policy control model for TSN configuration feasible</a:t>
            </a:r>
          </a:p>
          <a:p>
            <a:pPr lvl="1"/>
            <a:r>
              <a:rPr lang="en-US" dirty="0" smtClean="0"/>
              <a:t>Editorial review of P802.1CF-D0.6</a:t>
            </a:r>
          </a:p>
          <a:p>
            <a:pPr lvl="2"/>
            <a:r>
              <a:rPr lang="en-US" dirty="0" smtClean="0"/>
              <a:t>Comprehensive walk-through resulting in numerous edits</a:t>
            </a:r>
          </a:p>
          <a:p>
            <a:pPr lvl="2"/>
            <a:r>
              <a:rPr lang="en-US" dirty="0" smtClean="0"/>
              <a:t>Information model will go into Section 8: </a:t>
            </a:r>
            <a:r>
              <a:rPr lang="en-US" dirty="0" err="1" smtClean="0"/>
              <a:t>Softwarization</a:t>
            </a:r>
            <a:endParaRPr lang="en-US" dirty="0" smtClean="0"/>
          </a:p>
          <a:p>
            <a:r>
              <a:rPr lang="en-US" dirty="0" smtClean="0"/>
              <a:t>Estimated timeline for P802.1CF with extended scope: </a:t>
            </a:r>
          </a:p>
          <a:p>
            <a:pPr lvl="1"/>
            <a:r>
              <a:rPr lang="en-US" dirty="0" smtClean="0"/>
              <a:t>Starting WG ballot after </a:t>
            </a:r>
            <a:r>
              <a:rPr lang="en-US" dirty="0" smtClean="0"/>
              <a:t>Nov 2017</a:t>
            </a:r>
            <a:r>
              <a:rPr lang="en-US" dirty="0" smtClean="0"/>
              <a:t>, Sponsor Ballot </a:t>
            </a:r>
            <a:r>
              <a:rPr lang="en-US" dirty="0" smtClean="0"/>
              <a:t>Jul 2018</a:t>
            </a:r>
            <a:endParaRPr lang="en-US" dirty="0" smtClean="0"/>
          </a:p>
          <a:p>
            <a:r>
              <a:rPr lang="en-US" dirty="0" smtClean="0"/>
              <a:t>Preparation of contributions to IC </a:t>
            </a:r>
            <a:r>
              <a:rPr lang="en-US" dirty="0" smtClean="0"/>
              <a:t>NEND</a:t>
            </a:r>
          </a:p>
          <a:p>
            <a:pPr lvl="1"/>
            <a:r>
              <a:rPr lang="en-US" dirty="0" smtClean="0"/>
              <a:t>No contributions at this meeting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39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 to next session in </a:t>
            </a:r>
            <a:br>
              <a:rPr lang="en-US" dirty="0" smtClean="0"/>
            </a:br>
            <a:r>
              <a:rPr lang="en-US" dirty="0" smtClean="0"/>
              <a:t>Orlando</a:t>
            </a:r>
            <a:r>
              <a:rPr lang="en-US" dirty="0" smtClean="0"/>
              <a:t>, </a:t>
            </a:r>
            <a:r>
              <a:rPr lang="en-US" dirty="0"/>
              <a:t>F</a:t>
            </a:r>
            <a:r>
              <a:rPr lang="en-US" dirty="0" smtClean="0"/>
              <a:t>L</a:t>
            </a:r>
            <a:r>
              <a:rPr lang="en-US" dirty="0" smtClean="0"/>
              <a:t>, </a:t>
            </a: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6</a:t>
            </a:r>
            <a:r>
              <a:rPr lang="en-US" dirty="0" smtClean="0"/>
              <a:t>-10,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913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Envisioned topics:</a:t>
            </a:r>
          </a:p>
          <a:p>
            <a:pPr lvl="1"/>
            <a:r>
              <a:rPr lang="en-US" dirty="0" smtClean="0"/>
              <a:t>Adopt text proposal for</a:t>
            </a:r>
            <a:r>
              <a:rPr lang="en-US" dirty="0" smtClean="0"/>
              <a:t> </a:t>
            </a:r>
            <a:r>
              <a:rPr lang="en-US" dirty="0" smtClean="0"/>
              <a:t>TSN functionality into sections 7.5 and </a:t>
            </a:r>
            <a:r>
              <a:rPr lang="en-US" dirty="0" smtClean="0"/>
              <a:t>7.6</a:t>
            </a:r>
          </a:p>
          <a:p>
            <a:pPr lvl="1"/>
            <a:r>
              <a:rPr lang="en-US" dirty="0" smtClean="0"/>
              <a:t>Agree on information model content for section 8.1</a:t>
            </a:r>
          </a:p>
          <a:p>
            <a:pPr lvl="1"/>
            <a:r>
              <a:rPr lang="en-US" dirty="0" smtClean="0"/>
              <a:t>Revise attributes’ subsections throughout chapter 7 to comply with information model content</a:t>
            </a:r>
            <a:endParaRPr lang="en-US" dirty="0" smtClean="0"/>
          </a:p>
          <a:p>
            <a:pPr lvl="1"/>
            <a:r>
              <a:rPr lang="en-US" dirty="0" smtClean="0"/>
              <a:t>Prepare for WG ballot</a:t>
            </a:r>
          </a:p>
          <a:p>
            <a:pPr lvl="1"/>
            <a:r>
              <a:rPr lang="en-US" dirty="0" smtClean="0"/>
              <a:t>Potentially discuss contributions to the IC </a:t>
            </a:r>
            <a:r>
              <a:rPr lang="en-US" dirty="0" smtClean="0"/>
              <a:t>NEND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Conference calls:</a:t>
            </a:r>
          </a:p>
          <a:p>
            <a:pPr lvl="1"/>
            <a:r>
              <a:rPr lang="en-US" dirty="0" smtClean="0"/>
              <a:t>Upcoming conference calls</a:t>
            </a:r>
          </a:p>
          <a:p>
            <a:pPr lvl="2"/>
            <a:r>
              <a:rPr lang="en-US" dirty="0" smtClean="0"/>
              <a:t>Sept</a:t>
            </a:r>
            <a:r>
              <a:rPr lang="en-US" dirty="0" smtClean="0"/>
              <a:t> 26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09:30am </a:t>
            </a:r>
            <a:r>
              <a:rPr lang="en-US" dirty="0" smtClean="0"/>
              <a:t>ET</a:t>
            </a:r>
          </a:p>
          <a:p>
            <a:pPr lvl="2"/>
            <a:r>
              <a:rPr lang="en-US" dirty="0" smtClean="0"/>
              <a:t>Oct 10</a:t>
            </a:r>
            <a:r>
              <a:rPr lang="en-US" baseline="30000" dirty="0" smtClean="0"/>
              <a:t>th</a:t>
            </a:r>
            <a:r>
              <a:rPr lang="en-US" dirty="0" smtClean="0"/>
              <a:t>, 09:30am ET</a:t>
            </a:r>
          </a:p>
          <a:p>
            <a:pPr lvl="2"/>
            <a:r>
              <a:rPr lang="en-US" dirty="0" smtClean="0"/>
              <a:t>Oct 31</a:t>
            </a:r>
            <a:r>
              <a:rPr lang="en-US" baseline="30000" dirty="0" smtClean="0"/>
              <a:t>st</a:t>
            </a:r>
            <a:r>
              <a:rPr lang="en-US" dirty="0" smtClean="0"/>
              <a:t>, 09:30am ET (tentative, if needed)</a:t>
            </a:r>
            <a:endParaRPr lang="en-US" dirty="0" smtClean="0"/>
          </a:p>
          <a:p>
            <a:pPr lvl="3"/>
            <a:r>
              <a:rPr lang="en-US" dirty="0" smtClean="0"/>
              <a:t>Discuss and review text proposal for adoption of TSN in Chap 7.5 &amp; 7.6</a:t>
            </a:r>
          </a:p>
          <a:p>
            <a:pPr lvl="3"/>
            <a:r>
              <a:rPr lang="en-US" dirty="0" smtClean="0"/>
              <a:t>Progress and agree on information model for Access network and User service</a:t>
            </a:r>
          </a:p>
          <a:p>
            <a:pPr lvl="3"/>
            <a:r>
              <a:rPr lang="en-US" dirty="0" smtClean="0"/>
              <a:t>Follow-up on actions defined during the editorial review at St. John’s F2F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259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2078</TotalTime>
  <Words>238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Times</vt:lpstr>
      <vt:lpstr>Times New Roman</vt:lpstr>
      <vt:lpstr>Arial</vt:lpstr>
      <vt:lpstr>omniran_usecase_template</vt:lpstr>
      <vt:lpstr>IEEE 802.1 OmniRAN TG Status Report to IEEE 802 WGs</vt:lpstr>
      <vt:lpstr>IEEE 802.1 OmniRAN TG Resources</vt:lpstr>
      <vt:lpstr>OmniRAN TG Achievements St. John’s meeting, September 5th – 7th  </vt:lpstr>
      <vt:lpstr>Looking forward to next session in  Orlando, FL, November 6-10, 2017</vt:lpstr>
    </vt:vector>
  </TitlesOfParts>
  <Company>Nokia Siemens Networks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189</cp:revision>
  <cp:lastPrinted>1998-02-10T13:28:06Z</cp:lastPrinted>
  <dcterms:created xsi:type="dcterms:W3CDTF">2013-03-11T14:14:17Z</dcterms:created>
  <dcterms:modified xsi:type="dcterms:W3CDTF">2017-09-07T14:55:38Z</dcterms:modified>
</cp:coreProperties>
</file>