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32" autoAdjust="0"/>
    <p:restoredTop sz="93638" autoAdjust="0"/>
  </p:normalViewPr>
  <p:slideViewPr>
    <p:cSldViewPr>
      <p:cViewPr varScale="1">
        <p:scale>
          <a:sx n="117" d="100"/>
          <a:sy n="117" d="100"/>
        </p:scale>
        <p:origin x="520" y="184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omniran-17-00</a:t>
            </a:r>
            <a:r>
              <a:rPr lang="de-DE" sz="1400" b="1" dirty="0" smtClean="0">
                <a:latin typeface="Arial" charset="0"/>
                <a:ea typeface="Arial" charset="0"/>
                <a:cs typeface="Arial" charset="0"/>
              </a:rPr>
              <a:t>60</a:t>
            </a:r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5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2017-07-13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</a:t>
            </a:r>
            <a:r>
              <a:rPr lang="en-US" dirty="0" smtClean="0"/>
              <a:t>D0.5 </a:t>
            </a:r>
            <a:r>
              <a:rPr lang="en-US" dirty="0" smtClean="0"/>
              <a:t>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www.ieee802.org/1/files/private/cf-drafts/d0/802-1cf-d0-5.pdf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Berlin meeting, July10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Completion of comment resolution of TG ballot on draft P802.1CF-D0.5</a:t>
            </a:r>
          </a:p>
          <a:p>
            <a:pPr lvl="1"/>
            <a:r>
              <a:rPr lang="en-US" dirty="0" smtClean="0"/>
              <a:t>Resolution of the comments</a:t>
            </a:r>
          </a:p>
          <a:p>
            <a:pPr lvl="1"/>
            <a:r>
              <a:rPr lang="en-US" dirty="0" smtClean="0"/>
              <a:t>Agreement on revision of text for 7.1 Network Setup</a:t>
            </a:r>
          </a:p>
          <a:p>
            <a:r>
              <a:rPr lang="en-US" dirty="0" smtClean="0"/>
              <a:t>Going forward to draft D0.6</a:t>
            </a:r>
          </a:p>
          <a:p>
            <a:pPr lvl="1"/>
            <a:r>
              <a:rPr lang="en-US" dirty="0" smtClean="0"/>
              <a:t>Agreed to do another TG ballot with D0.6 to establish sound base for adding new content in St. John’s interim.</a:t>
            </a:r>
          </a:p>
          <a:p>
            <a:pPr lvl="2"/>
            <a:r>
              <a:rPr lang="en-US" dirty="0" smtClean="0"/>
              <a:t>Commenting period until end of August</a:t>
            </a:r>
          </a:p>
          <a:p>
            <a:r>
              <a:rPr lang="en-US" dirty="0" smtClean="0"/>
              <a:t>New content for D0.7</a:t>
            </a:r>
            <a:endParaRPr lang="en-US" dirty="0"/>
          </a:p>
          <a:p>
            <a:pPr lvl="1"/>
            <a:r>
              <a:rPr lang="en-US" dirty="0" smtClean="0"/>
              <a:t>Information Model</a:t>
            </a:r>
          </a:p>
          <a:p>
            <a:pPr lvl="1"/>
            <a:r>
              <a:rPr lang="en-US" dirty="0" smtClean="0"/>
              <a:t>Time Sensitive Networking</a:t>
            </a:r>
          </a:p>
          <a:p>
            <a:r>
              <a:rPr lang="en-US" dirty="0" smtClean="0"/>
              <a:t>Estimated timeline for P802.1CF with extended scope: </a:t>
            </a:r>
          </a:p>
          <a:p>
            <a:pPr lvl="1"/>
            <a:r>
              <a:rPr lang="en-US" dirty="0" smtClean="0"/>
              <a:t>Starting WG ballot after Sept 2017, Sponsor Ballot Mar 2018</a:t>
            </a:r>
          </a:p>
          <a:p>
            <a:r>
              <a:rPr lang="en-US" dirty="0" smtClean="0"/>
              <a:t>Preparation of contributions to IC NEND</a:t>
            </a:r>
          </a:p>
          <a:p>
            <a:pPr lvl="1"/>
            <a:r>
              <a:rPr lang="en-US" dirty="0"/>
              <a:t>Wireless Communications in the Manufacturing </a:t>
            </a:r>
            <a:r>
              <a:rPr lang="en-US" dirty="0" smtClean="0"/>
              <a:t>Fields</a:t>
            </a:r>
            <a:endParaRPr lang="en-US" dirty="0"/>
          </a:p>
          <a:p>
            <a:pPr lvl="1"/>
            <a:r>
              <a:rPr lang="en-US" dirty="0"/>
              <a:t>Layer 2 network virtualization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Looking forward to next session in </a:t>
            </a:r>
            <a:br>
              <a:rPr lang="en-US" smtClean="0"/>
            </a:br>
            <a:r>
              <a:rPr lang="en-US" smtClean="0"/>
              <a:t>St. John’s, NL, September 3-5,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Envisioned topics:</a:t>
            </a:r>
          </a:p>
          <a:p>
            <a:pPr lvl="1"/>
            <a:r>
              <a:rPr lang="en-US" dirty="0" smtClean="0"/>
              <a:t>Comment resolution on D0.6</a:t>
            </a:r>
          </a:p>
          <a:p>
            <a:pPr lvl="1"/>
            <a:r>
              <a:rPr lang="en-US" dirty="0" smtClean="0"/>
              <a:t>Editorial clean-up of whole document</a:t>
            </a:r>
          </a:p>
          <a:p>
            <a:pPr lvl="1"/>
            <a:r>
              <a:rPr lang="en-US" dirty="0" smtClean="0"/>
              <a:t>Add section 7.9 on Information Model</a:t>
            </a:r>
          </a:p>
          <a:p>
            <a:pPr lvl="1"/>
            <a:r>
              <a:rPr lang="en-US" dirty="0" smtClean="0"/>
              <a:t>Incorporate TSN functionality into sections 7.5 and 7.6</a:t>
            </a:r>
          </a:p>
          <a:p>
            <a:pPr lvl="1"/>
            <a:r>
              <a:rPr lang="en-US" dirty="0" smtClean="0"/>
              <a:t>Prepare for WG ballot</a:t>
            </a:r>
          </a:p>
          <a:p>
            <a:pPr lvl="1"/>
            <a:r>
              <a:rPr lang="en-US" dirty="0" smtClean="0"/>
              <a:t>Potentially discuss contributions to the IC NEND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Conference calls:</a:t>
            </a:r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Jul 25th, 09:30am ET</a:t>
            </a:r>
          </a:p>
          <a:p>
            <a:pPr lvl="3"/>
            <a:r>
              <a:rPr lang="en-US" dirty="0" smtClean="0"/>
              <a:t>Editorial review of D0.6 to finalize for recirculation</a:t>
            </a:r>
          </a:p>
          <a:p>
            <a:pPr lvl="3"/>
            <a:r>
              <a:rPr lang="en-US" dirty="0" smtClean="0"/>
              <a:t>Discuss structure of Information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238</Words>
  <Application>Microsoft Macintosh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Berlin meeting, July10th – 13th  </vt:lpstr>
      <vt:lpstr>Looking forward to next session in  St. John’s, NL, September 3-5, 2017</vt:lpstr>
    </vt:vector>
  </TitlesOfParts>
  <Company>Nokia Siemens Networks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186</cp:revision>
  <cp:lastPrinted>1998-02-10T13:28:06Z</cp:lastPrinted>
  <dcterms:created xsi:type="dcterms:W3CDTF">2013-03-11T14:14:17Z</dcterms:created>
  <dcterms:modified xsi:type="dcterms:W3CDTF">2017-07-13T13:11:07Z</dcterms:modified>
</cp:coreProperties>
</file>