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40" autoAdjust="0"/>
    <p:restoredTop sz="93638" autoAdjust="0"/>
  </p:normalViewPr>
  <p:slideViewPr>
    <p:cSldViewPr>
      <p:cViewPr varScale="1">
        <p:scale>
          <a:sx n="117" d="100"/>
          <a:sy n="117" d="100"/>
        </p:scale>
        <p:origin x="928" y="184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omniran-17-00</a:t>
            </a:r>
            <a:r>
              <a:rPr lang="de-DE" sz="1400" b="1" dirty="0" smtClean="0">
                <a:latin typeface="Arial" charset="0"/>
                <a:ea typeface="Arial" charset="0"/>
                <a:cs typeface="Arial" charset="0"/>
              </a:rPr>
              <a:t>46</a:t>
            </a:r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4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2017-05-17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D0.4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www.ieee802.org/1/files/private/cf-drafts/d0/802-1cf-d0-4.pdf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Stuttgart meeting</a:t>
            </a:r>
            <a:r>
              <a:rPr lang="en-US" sz="2400" dirty="0" smtClean="0"/>
              <a:t>, </a:t>
            </a:r>
            <a:r>
              <a:rPr lang="en-US" sz="2400" dirty="0" smtClean="0"/>
              <a:t>May15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90275" cy="504055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Completion of comment </a:t>
            </a:r>
            <a:r>
              <a:rPr lang="en-US" dirty="0" smtClean="0"/>
              <a:t>resolution of TG ballot recirculation on draft </a:t>
            </a:r>
            <a:r>
              <a:rPr lang="en-US" dirty="0" smtClean="0"/>
              <a:t>D0.4</a:t>
            </a:r>
          </a:p>
          <a:p>
            <a:pPr lvl="1"/>
            <a:r>
              <a:rPr lang="en-US" dirty="0" smtClean="0"/>
              <a:t>Resolution of the remaining comments</a:t>
            </a:r>
          </a:p>
          <a:p>
            <a:pPr lvl="1"/>
            <a:r>
              <a:rPr lang="en-US" dirty="0" smtClean="0"/>
              <a:t>Agreement on revision of text for 8.3 </a:t>
            </a:r>
            <a:r>
              <a:rPr lang="en-US" dirty="0" smtClean="0"/>
              <a:t>Virtualized n</a:t>
            </a:r>
            <a:r>
              <a:rPr lang="en-US" dirty="0" smtClean="0"/>
              <a:t>etwork instantiation</a:t>
            </a:r>
            <a:endParaRPr lang="en-US" dirty="0" smtClean="0"/>
          </a:p>
          <a:p>
            <a:r>
              <a:rPr lang="en-US" dirty="0" smtClean="0"/>
              <a:t>Going </a:t>
            </a:r>
            <a:r>
              <a:rPr lang="en-US" dirty="0" smtClean="0"/>
              <a:t>forward to draft D0.5</a:t>
            </a:r>
          </a:p>
          <a:p>
            <a:pPr lvl="1"/>
            <a:r>
              <a:rPr lang="en-US" dirty="0" smtClean="0"/>
              <a:t>Agreed to do another recirculation with D0.5 to establish sound base for adding new content on</a:t>
            </a:r>
          </a:p>
          <a:p>
            <a:r>
              <a:rPr lang="en-US" dirty="0" smtClean="0"/>
              <a:t>New content for D0.6</a:t>
            </a:r>
            <a:endParaRPr lang="en-US" dirty="0"/>
          </a:p>
          <a:p>
            <a:pPr lvl="1"/>
            <a:r>
              <a:rPr lang="en-US" dirty="0"/>
              <a:t>Access Network Data </a:t>
            </a:r>
            <a:r>
              <a:rPr lang="en-US" dirty="0" smtClean="0"/>
              <a:t>Models</a:t>
            </a:r>
            <a:endParaRPr lang="en-US" dirty="0" smtClean="0"/>
          </a:p>
          <a:p>
            <a:pPr lvl="1"/>
            <a:r>
              <a:rPr lang="en-US" dirty="0" smtClean="0"/>
              <a:t>Time </a:t>
            </a:r>
            <a:r>
              <a:rPr lang="en-US" dirty="0" smtClean="0"/>
              <a:t>Sensitive </a:t>
            </a:r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Agreement to put access network data models into new section 7.9</a:t>
            </a:r>
            <a:endParaRPr lang="en-US" dirty="0" smtClean="0"/>
          </a:p>
          <a:p>
            <a:r>
              <a:rPr lang="en-US" dirty="0" smtClean="0"/>
              <a:t>Estimated </a:t>
            </a:r>
            <a:r>
              <a:rPr lang="en-US" dirty="0" smtClean="0"/>
              <a:t>timeline for P802.1CF with extended scope: </a:t>
            </a:r>
          </a:p>
          <a:p>
            <a:pPr lvl="1"/>
            <a:r>
              <a:rPr lang="en-US" dirty="0" smtClean="0"/>
              <a:t>Starting WG ballot after July 2017, Sponsor Ballot Mar 2018</a:t>
            </a:r>
          </a:p>
          <a:p>
            <a:r>
              <a:rPr lang="en-US" dirty="0" smtClean="0"/>
              <a:t>Discussions on May16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on potential contributions to</a:t>
            </a:r>
            <a:r>
              <a:rPr lang="en-US" dirty="0" smtClean="0"/>
              <a:t> Industry </a:t>
            </a:r>
            <a:r>
              <a:rPr lang="en-US" dirty="0"/>
              <a:t>Connections </a:t>
            </a:r>
            <a:r>
              <a:rPr lang="en-US" dirty="0" smtClean="0"/>
              <a:t>activity</a:t>
            </a:r>
            <a:endParaRPr lang="en-US" baseline="30000" dirty="0"/>
          </a:p>
          <a:p>
            <a:pPr lvl="1"/>
            <a:r>
              <a:rPr lang="en-US" dirty="0" smtClean="0"/>
              <a:t>Proposal to create white paper/presentation on network slicing capabilities in IEEE 802</a:t>
            </a:r>
          </a:p>
          <a:p>
            <a:pPr lvl="1"/>
            <a:r>
              <a:rPr lang="en-US" dirty="0" smtClean="0"/>
              <a:t>Coordination functions between various IEEE 802 access technologies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Berlin, </a:t>
            </a:r>
            <a:r>
              <a:rPr lang="en-US" dirty="0" smtClean="0"/>
              <a:t>DE, </a:t>
            </a:r>
            <a:r>
              <a:rPr lang="en-US" dirty="0" smtClean="0"/>
              <a:t>July</a:t>
            </a:r>
            <a:r>
              <a:rPr lang="en-US" dirty="0"/>
              <a:t> </a:t>
            </a:r>
            <a:r>
              <a:rPr lang="en-US" dirty="0" smtClean="0"/>
              <a:t>9</a:t>
            </a:r>
            <a:r>
              <a:rPr lang="en-US" dirty="0" smtClean="0"/>
              <a:t>-14,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86054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omment </a:t>
            </a:r>
            <a:r>
              <a:rPr lang="en-US" dirty="0" smtClean="0"/>
              <a:t>resolution on </a:t>
            </a:r>
            <a:r>
              <a:rPr lang="en-US" dirty="0" smtClean="0"/>
              <a:t>D0.5</a:t>
            </a:r>
            <a:endParaRPr lang="en-US" dirty="0" smtClean="0"/>
          </a:p>
          <a:p>
            <a:pPr lvl="1"/>
            <a:r>
              <a:rPr lang="en-US" dirty="0" smtClean="0"/>
              <a:t>Agree on additions on</a:t>
            </a:r>
            <a:endParaRPr lang="en-US" dirty="0" smtClean="0"/>
          </a:p>
          <a:p>
            <a:pPr lvl="2"/>
            <a:r>
              <a:rPr lang="en-US" dirty="0" smtClean="0"/>
              <a:t>Access Network Data Modeling</a:t>
            </a:r>
          </a:p>
          <a:p>
            <a:pPr lvl="2"/>
            <a:r>
              <a:rPr lang="en-US" dirty="0" smtClean="0"/>
              <a:t>Time Sensitive Networking</a:t>
            </a:r>
          </a:p>
          <a:p>
            <a:pPr lvl="1"/>
            <a:r>
              <a:rPr lang="en-US" dirty="0" smtClean="0"/>
              <a:t>Prepare for WG ballot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Conference calls:</a:t>
            </a:r>
            <a:endParaRPr lang="en-US" dirty="0"/>
          </a:p>
          <a:p>
            <a:pPr lvl="1"/>
            <a:r>
              <a:rPr lang="en-US" dirty="0" smtClean="0"/>
              <a:t>Upcoming conference calls</a:t>
            </a:r>
          </a:p>
          <a:p>
            <a:pPr lvl="2"/>
            <a:r>
              <a:rPr lang="en-US" dirty="0" smtClean="0"/>
              <a:t>May 31</a:t>
            </a:r>
            <a:r>
              <a:rPr lang="en-US" baseline="30000" dirty="0" smtClean="0"/>
              <a:t>th</a:t>
            </a:r>
            <a:r>
              <a:rPr lang="en-US" dirty="0" smtClean="0"/>
              <a:t>, 09:30am ET</a:t>
            </a:r>
          </a:p>
          <a:p>
            <a:pPr lvl="3"/>
            <a:r>
              <a:rPr lang="en-US" dirty="0" smtClean="0"/>
              <a:t>Editorial review of D0.5 to finalize for recirculation</a:t>
            </a:r>
            <a:endParaRPr lang="en-US" dirty="0" smtClean="0"/>
          </a:p>
          <a:p>
            <a:pPr lvl="2"/>
            <a:r>
              <a:rPr lang="en-US" dirty="0" smtClean="0"/>
              <a:t>Jun 27</a:t>
            </a:r>
            <a:r>
              <a:rPr lang="en-US" baseline="30000" dirty="0" smtClean="0"/>
              <a:t>th</a:t>
            </a:r>
            <a:r>
              <a:rPr lang="en-US" dirty="0" smtClean="0"/>
              <a:t> , </a:t>
            </a:r>
            <a:r>
              <a:rPr lang="en-US" dirty="0" smtClean="0"/>
              <a:t>09:30am </a:t>
            </a:r>
            <a:r>
              <a:rPr lang="en-US" dirty="0" smtClean="0"/>
              <a:t>ET</a:t>
            </a:r>
            <a:endParaRPr lang="en-US" dirty="0" smtClean="0"/>
          </a:p>
          <a:p>
            <a:pPr lvl="3"/>
            <a:r>
              <a:rPr lang="en-US" dirty="0" smtClean="0"/>
              <a:t>Start</a:t>
            </a:r>
            <a:r>
              <a:rPr lang="en-US" dirty="0" smtClean="0"/>
              <a:t> </a:t>
            </a:r>
            <a:r>
              <a:rPr lang="en-US" dirty="0"/>
              <a:t>comment </a:t>
            </a:r>
            <a:r>
              <a:rPr lang="en-US" dirty="0" smtClean="0"/>
              <a:t>resolution on D0.5</a:t>
            </a:r>
          </a:p>
          <a:p>
            <a:pPr lvl="3"/>
            <a:endParaRPr lang="en-US" dirty="0"/>
          </a:p>
          <a:p>
            <a:r>
              <a:rPr lang="en-US" dirty="0" smtClean="0"/>
              <a:t>BTW: There are plans of 802.1 to kick-off Industry Connection activity at the Berlin F2F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263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Stuttgart meeting, May15th – 17th  </vt:lpstr>
      <vt:lpstr>Looking forward to next session in  Berlin, DE, July 9-14, 2017</vt:lpstr>
    </vt:vector>
  </TitlesOfParts>
  <Company>Nokia Siemens Networks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183</cp:revision>
  <cp:lastPrinted>1998-02-10T13:28:06Z</cp:lastPrinted>
  <dcterms:created xsi:type="dcterms:W3CDTF">2013-03-11T14:14:17Z</dcterms:created>
  <dcterms:modified xsi:type="dcterms:W3CDTF">2017-05-17T15:02:44Z</dcterms:modified>
</cp:coreProperties>
</file>