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21" d="100"/>
          <a:sy n="121" d="100"/>
        </p:scale>
        <p:origin x="11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omniran-17-0037-00-00TG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36-00-00TG-mar-2017-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omniran/dcn/17/omniran-17-0035-00-5gaa-mar-15th-f2f-meeting-minutes-for-5g-action-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7/omniran-17-0035-00-5gaa-mar-15th-f2f-meeting-minutes-for-5g-action-a.docx" TargetMode="External"/><Relationship Id="rId2" Type="http://schemas.openxmlformats.org/officeDocument/2006/relationships/hyperlink" Target="https://mentor.ieee.org/omniran/dcn/17/omniran-17-0036-00-00TG-mar-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93c66923e06ebc2f89c76168622da8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11</a:t>
            </a:r>
            <a:r>
              <a:rPr lang="en-US" baseline="30000" dirty="0"/>
              <a:t>th</a:t>
            </a:r>
            <a:r>
              <a:rPr lang="en-US" dirty="0"/>
              <a:t> , 2017 Conference Call</a:t>
            </a:r>
          </a:p>
        </p:txBody>
      </p:sp>
      <p:sp>
        <p:nvSpPr>
          <p:cNvPr id="3" name="Subtitle 2"/>
          <p:cNvSpPr>
            <a:spLocks noGrp="1"/>
          </p:cNvSpPr>
          <p:nvPr>
            <p:ph type="subTitle" idx="1"/>
          </p:nvPr>
        </p:nvSpPr>
        <p:spPr/>
        <p:txBody>
          <a:bodyPr/>
          <a:lstStyle/>
          <a:p>
            <a:r>
              <a:rPr lang="en-US" dirty="0"/>
              <a:t>2016-04-10</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926980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40000"/>
                              <a:lumOff val="60000"/>
                            </a:schemeClr>
                          </a:solidFill>
                        </a:rPr>
                        <a:t>Walter Pienciak</a:t>
                      </a:r>
                    </a:p>
                  </a:txBody>
                  <a:tcPr/>
                </a:tc>
                <a:tc>
                  <a:txBody>
                    <a:bodyPr/>
                    <a:lstStyle/>
                    <a:p>
                      <a:r>
                        <a:rPr lang="en-US" sz="1400" dirty="0">
                          <a:solidFill>
                            <a:schemeClr val="accent1">
                              <a:lumMod val="40000"/>
                              <a:lumOff val="6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40000"/>
                              <a:lumOff val="60000"/>
                            </a:schemeClr>
                          </a:solidFill>
                          <a:effectLst/>
                        </a:rPr>
                        <a:t>Wang Hao</a:t>
                      </a:r>
                      <a:endParaRPr lang="en-US" sz="1400" dirty="0">
                        <a:solidFill>
                          <a:schemeClr val="accent1">
                            <a:lumMod val="40000"/>
                            <a:lumOff val="60000"/>
                          </a:schemeClr>
                        </a:solidFill>
                      </a:endParaRPr>
                    </a:p>
                  </a:txBody>
                  <a:tcPr/>
                </a:tc>
                <a:tc>
                  <a:txBody>
                    <a:bodyPr/>
                    <a:lstStyle/>
                    <a:p>
                      <a:r>
                        <a:rPr lang="en-US" sz="1400" dirty="0">
                          <a:solidFill>
                            <a:schemeClr val="accent1">
                              <a:lumMod val="40000"/>
                              <a:lumOff val="60000"/>
                            </a:schemeClr>
                          </a:solidFill>
                          <a:effectLst/>
                        </a:rPr>
                        <a:t>Fujitsu</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err="1">
                          <a:solidFill>
                            <a:schemeClr val="accent1">
                              <a:lumMod val="40000"/>
                              <a:lumOff val="60000"/>
                            </a:schemeClr>
                          </a:solidFill>
                        </a:rPr>
                        <a:t>Yonggang</a:t>
                      </a:r>
                      <a:r>
                        <a:rPr lang="en-US" sz="1400" dirty="0">
                          <a:solidFill>
                            <a:schemeClr val="accent1">
                              <a:lumMod val="40000"/>
                              <a:lumOff val="60000"/>
                            </a:schemeClr>
                          </a:solidFill>
                        </a:rPr>
                        <a:t> Fang</a:t>
                      </a:r>
                    </a:p>
                  </a:txBody>
                  <a:tcPr/>
                </a:tc>
                <a:tc>
                  <a:txBody>
                    <a:bodyPr/>
                    <a:lstStyle/>
                    <a:p>
                      <a:r>
                        <a:rPr lang="en-US" sz="1400" dirty="0">
                          <a:solidFill>
                            <a:schemeClr val="accent1">
                              <a:lumMod val="40000"/>
                              <a:lumOff val="60000"/>
                            </a:schemeClr>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70000" lnSpcReduction="20000"/>
          </a:bodyPr>
          <a:lstStyle/>
          <a:p>
            <a:r>
              <a:rPr lang="en-US" dirty="0"/>
              <a:t>Review of minutes</a:t>
            </a:r>
          </a:p>
          <a:p>
            <a:pPr lvl="1"/>
            <a:r>
              <a:rPr lang="en-US" dirty="0"/>
              <a:t> Vancouver F2F minutes</a:t>
            </a:r>
          </a:p>
          <a:p>
            <a:pPr lvl="2"/>
            <a:r>
              <a:rPr lang="en-US" dirty="0">
                <a:hlinkClick r:id="rId3"/>
              </a:rPr>
              <a:t>https://mentor.ieee.org/omniran/dcn/17/omniran-17-0036-00-00TG-mar-2017-f2f-meeting-minutes.docx</a:t>
            </a:r>
            <a:endParaRPr lang="en-US" dirty="0"/>
          </a:p>
          <a:p>
            <a:pPr lvl="2"/>
            <a:r>
              <a:rPr lang="en-US" dirty="0">
                <a:hlinkClick r:id="rId4"/>
              </a:rPr>
              <a:t>https://mentor.ieee.org/omniran/dcn/17/omniran-17-0035-00-5gaa-mar-15th-f2f-meeting-minutes-for-5g-action-a.docx</a:t>
            </a:r>
            <a:endParaRPr lang="en-US" dirty="0"/>
          </a:p>
          <a:p>
            <a:r>
              <a:rPr lang="en-US" dirty="0"/>
              <a:t>Reports</a:t>
            </a:r>
          </a:p>
          <a:p>
            <a:pPr lvl="1"/>
            <a:r>
              <a:rPr lang="en-US" dirty="0"/>
              <a:t>ICAID</a:t>
            </a:r>
          </a:p>
          <a:p>
            <a:pPr lvl="1"/>
            <a:r>
              <a:rPr lang="en-US" dirty="0"/>
              <a:t>?</a:t>
            </a:r>
          </a:p>
          <a:p>
            <a:pPr fontAlgn="t"/>
            <a:r>
              <a:rPr lang="en-US" dirty="0"/>
              <a:t>Comment resolution of P802.1CF D0.4</a:t>
            </a:r>
          </a:p>
          <a:p>
            <a:pPr lvl="1" fontAlgn="t"/>
            <a:r>
              <a:rPr lang="en-US" dirty="0"/>
              <a:t>?</a:t>
            </a:r>
          </a:p>
          <a:p>
            <a:pPr fontAlgn="t"/>
            <a:r>
              <a:rPr lang="en-US" dirty="0"/>
              <a:t>New contributions to 802.1CF</a:t>
            </a:r>
          </a:p>
          <a:p>
            <a:pPr lvl="1" fontAlgn="t"/>
            <a:r>
              <a:rPr lang="en-US" dirty="0"/>
              <a:t>?</a:t>
            </a:r>
          </a:p>
          <a:p>
            <a:pPr lvl="0"/>
            <a:r>
              <a:rPr lang="en-US" dirty="0" err="1"/>
              <a:t>AoB</a:t>
            </a:r>
            <a:endParaRPr lang="en-US" dirty="0"/>
          </a:p>
          <a:p>
            <a:pPr lvl="1"/>
            <a:r>
              <a:rPr lang="en-US" dirty="0"/>
              <a:t>Plans for the Stuttgart interim on May 15-18</a:t>
            </a:r>
          </a:p>
          <a:p>
            <a:pPr lvl="1"/>
            <a:r>
              <a:rPr lang="en-US" dirty="0"/>
              <a:t>?</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92500"/>
          </a:bodyPr>
          <a:lstStyle/>
          <a:p>
            <a:r>
              <a:rPr lang="en-US" dirty="0"/>
              <a:t>Review of minutes</a:t>
            </a:r>
          </a:p>
          <a:p>
            <a:pPr lvl="1"/>
            <a:r>
              <a:rPr lang="en-US" dirty="0"/>
              <a:t>Atlanta F2F minutes</a:t>
            </a:r>
          </a:p>
          <a:p>
            <a:pPr lvl="2"/>
            <a:r>
              <a:rPr lang="en-US" dirty="0">
                <a:hlinkClick r:id="rId2"/>
              </a:rPr>
              <a:t>https://mentor.ieee.org/omniran/dcn/17/omniran-17-0036-00-00TG-mar-2017-f2f-meeting-minutes.docx</a:t>
            </a:r>
            <a:endParaRPr lang="en-US" dirty="0"/>
          </a:p>
          <a:p>
            <a:pPr lvl="2"/>
            <a:r>
              <a:rPr lang="en-US" dirty="0">
                <a:hlinkClick r:id="rId3"/>
              </a:rPr>
              <a:t>https://mentor.ieee.org/omniran/dcn/17/omniran-17-0035-00-5gaa-mar-15th-f2f-meeting-minutes-for-5g-action-a.docx</a:t>
            </a:r>
            <a:endParaRPr lang="en-US" dirty="0"/>
          </a:p>
          <a:p>
            <a:r>
              <a:rPr lang="en-US" dirty="0"/>
              <a:t>Reports</a:t>
            </a:r>
          </a:p>
          <a:p>
            <a:pPr lvl="1"/>
            <a:r>
              <a:rPr lang="en-US" dirty="0"/>
              <a:t>ICAID</a:t>
            </a:r>
          </a:p>
          <a:p>
            <a:pPr lvl="1"/>
            <a:r>
              <a:rPr lang="en-US" dirty="0"/>
              <a:t>?</a:t>
            </a:r>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lstStyle/>
          <a:p>
            <a:pPr fontAlgn="t"/>
            <a:r>
              <a:rPr lang="en-US" dirty="0"/>
              <a:t>Comment resolution of P802.1CF D0.4</a:t>
            </a:r>
          </a:p>
          <a:p>
            <a:pPr lvl="1" fontAlgn="t"/>
            <a:r>
              <a:rPr lang="en-US" dirty="0"/>
              <a:t>?</a:t>
            </a:r>
          </a:p>
          <a:p>
            <a:pPr fontAlgn="t"/>
            <a:r>
              <a:rPr lang="en-US" dirty="0"/>
              <a:t>New contributions to 802.1CF</a:t>
            </a:r>
          </a:p>
          <a:p>
            <a:pPr lvl="1" fontAlgn="t"/>
            <a:r>
              <a:rPr lang="en-US" dirty="0"/>
              <a:t>?</a:t>
            </a:r>
          </a:p>
          <a:p>
            <a:pPr lvl="0"/>
            <a:r>
              <a:rPr lang="en-US" dirty="0" err="1"/>
              <a:t>AoB</a:t>
            </a:r>
            <a:endParaRPr lang="en-US" dirty="0"/>
          </a:p>
          <a:p>
            <a:pPr lvl="1"/>
            <a:r>
              <a:rPr lang="en-US" dirty="0"/>
              <a:t>Plans for the Stuttgart interim on May 15-18</a:t>
            </a:r>
          </a:p>
          <a:p>
            <a:pPr lvl="1"/>
            <a:r>
              <a:rPr lang="en-US" dirty="0"/>
              <a:t>?</a:t>
            </a:r>
          </a:p>
          <a:p>
            <a:endParaRPr lang="en-US" dirty="0"/>
          </a:p>
        </p:txBody>
      </p:sp>
    </p:spTree>
    <p:extLst>
      <p:ext uri="{BB962C8B-B14F-4D97-AF65-F5344CB8AC3E}">
        <p14:creationId xmlns:p14="http://schemas.microsoft.com/office/powerpoint/2010/main" val="153872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April 11</a:t>
            </a:r>
            <a:r>
              <a:rPr lang="en-GB" baseline="30000" dirty="0"/>
              <a:t>th</a:t>
            </a:r>
            <a:r>
              <a:rPr lang="en-US" dirty="0"/>
              <a:t>, 2017 at 09:30-11:00am ET</a:t>
            </a:r>
          </a:p>
          <a:p>
            <a:endParaRPr lang="en-US" dirty="0"/>
          </a:p>
          <a:p>
            <a:r>
              <a:rPr lang="en-US" dirty="0"/>
              <a:t>Join WebEx meeting:</a:t>
            </a:r>
          </a:p>
          <a:p>
            <a:pPr lvl="1"/>
            <a:r>
              <a:rPr lang="en-US" dirty="0">
                <a:hlinkClick r:id="rId3"/>
              </a:rPr>
              <a:t>https://nokiameetings.webex.com/nokiameetings/j.php?MTID=md93c66923e06ebc2f89c76168622da8c</a:t>
            </a:r>
            <a:endParaRPr lang="en-US" dirty="0"/>
          </a:p>
          <a:p>
            <a:pPr lvl="1"/>
            <a:r>
              <a:rPr lang="en-US" dirty="0"/>
              <a:t>Meeting number: 95</a:t>
            </a:r>
            <a:r>
              <a:rPr lang="en-US" dirty="0"/>
              <a:t>4 975 149</a:t>
            </a:r>
            <a:r>
              <a:rPr lang="en-US" dirty="0"/>
              <a:t>  </a:t>
            </a:r>
          </a:p>
          <a:p>
            <a:pPr lvl="1"/>
            <a:r>
              <a:rPr lang="en-US" dirty="0"/>
              <a:t>Meeting password: OmniRAN</a:t>
            </a:r>
          </a:p>
          <a:p>
            <a:r>
              <a:rPr lang="en-US" dirty="0"/>
              <a:t>Join by phone</a:t>
            </a:r>
          </a:p>
          <a:p>
            <a:pPr lvl="1"/>
            <a:r>
              <a:rPr lang="en-US" dirty="0"/>
              <a:t>Access code: </a:t>
            </a:r>
            <a:r>
              <a:rPr lang="en-US" dirty="0"/>
              <a:t>954 975 149 </a:t>
            </a:r>
            <a:r>
              <a:rPr lang="en-US" dirty="0"/>
              <a:t>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Vancouver F2F minutes</a:t>
            </a:r>
          </a:p>
          <a:p>
            <a:r>
              <a:rPr lang="en-US" dirty="0"/>
              <a:t>Reports</a:t>
            </a:r>
          </a:p>
          <a:p>
            <a:pPr fontAlgn="t"/>
            <a:r>
              <a:rPr lang="en-US" dirty="0"/>
              <a:t>Comment resolution of P802.1CF D0.4</a:t>
            </a:r>
          </a:p>
          <a:p>
            <a:pPr fontAlgn="t"/>
            <a:r>
              <a:rPr lang="en-US" dirty="0"/>
              <a:t>New contributions to 802.1CF</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1301</TotalTime>
  <Words>1249</Words>
  <Application>Microsoft Office PowerPoint</Application>
  <PresentationFormat>On-screen Show (4:3)</PresentationFormat>
  <Paragraphs>151</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April 11th ,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297</cp:revision>
  <cp:lastPrinted>1998-02-10T13:28:06Z</cp:lastPrinted>
  <dcterms:created xsi:type="dcterms:W3CDTF">2011-12-30T17:06:23Z</dcterms:created>
  <dcterms:modified xsi:type="dcterms:W3CDTF">2017-04-10T09:36:52Z</dcterms:modified>
</cp:coreProperties>
</file>