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2" r:id="rId2"/>
    <p:sldId id="272" r:id="rId3"/>
    <p:sldId id="278" r:id="rId4"/>
    <p:sldId id="280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32" autoAdjust="0"/>
    <p:restoredTop sz="93645" autoAdjust="0"/>
  </p:normalViewPr>
  <p:slideViewPr>
    <p:cSldViewPr>
      <p:cViewPr varScale="1">
        <p:scale>
          <a:sx n="103" d="100"/>
          <a:sy n="103" d="100"/>
        </p:scale>
        <p:origin x="168" y="464"/>
      </p:cViewPr>
      <p:guideLst>
        <p:guide orient="horz" pos="210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44237" y="76200"/>
            <a:ext cx="23711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mr-IN" sz="1400" b="1" dirty="0" smtClean="0">
                <a:latin typeface="Arial" charset="0"/>
                <a:ea typeface="Arial" charset="0"/>
                <a:cs typeface="Arial" charset="0"/>
              </a:rPr>
              <a:t>omniran-17-0034-00-00TG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ocuments" TargetMode="External"/><Relationship Id="rId4" Type="http://schemas.openxmlformats.org/officeDocument/2006/relationships/hyperlink" Target="http://www.ieee802.org/1/files/private/cf-drafts/d0/802-1cf-d0-4.pdf" TargetMode="External"/><Relationship Id="rId5" Type="http://schemas.openxmlformats.org/officeDocument/2006/relationships/hyperlink" Target="https://development.standards.ieee.org/get-file/P802.1CF.pdf?t=8164490000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bp/Start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IEEE 802.1 OmniRAN TG</a:t>
            </a:r>
            <a:br>
              <a:rPr lang="en-US" dirty="0"/>
            </a:br>
            <a:r>
              <a:rPr lang="en-US" dirty="0"/>
              <a:t>Status Report</a:t>
            </a:r>
            <a:br>
              <a:rPr lang="en-US" dirty="0"/>
            </a:br>
            <a:r>
              <a:rPr lang="en-US" dirty="0"/>
              <a:t>to IEEE 802 WGs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9090"/>
            <a:ext cx="6400800" cy="1399710"/>
          </a:xfrm>
        </p:spPr>
        <p:txBody>
          <a:bodyPr/>
          <a:lstStyle/>
          <a:p>
            <a:r>
              <a:rPr lang="en-US" dirty="0" smtClean="0"/>
              <a:t>2017-03-16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IEEE 802.1 OmniRAN TG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OmniRAN</a:t>
            </a:r>
            <a:r>
              <a:rPr lang="en-US" dirty="0"/>
              <a:t> TG maintains a Wiki page on mentor to reflect its status and achievements</a:t>
            </a:r>
          </a:p>
          <a:p>
            <a:pPr lvl="1"/>
            <a:r>
              <a:rPr lang="en-US" dirty="0">
                <a:hlinkClick r:id="rId2"/>
              </a:rPr>
              <a:t>https://mentor.ieee.org/omniran/bp/StartPage</a:t>
            </a:r>
            <a:endParaRPr lang="en-US" dirty="0"/>
          </a:p>
          <a:p>
            <a:pPr lvl="1"/>
            <a:r>
              <a:rPr lang="en-US" dirty="0"/>
              <a:t>Also showing meeting announcements and conference call dial-in information</a:t>
            </a:r>
          </a:p>
          <a:p>
            <a:r>
              <a:rPr lang="en-US" dirty="0" err="1"/>
              <a:t>OmniRAN</a:t>
            </a:r>
            <a:r>
              <a:rPr lang="en-US" dirty="0"/>
              <a:t> </a:t>
            </a:r>
            <a:r>
              <a:rPr lang="en-US" dirty="0" err="1"/>
              <a:t>filespace</a:t>
            </a:r>
            <a:r>
              <a:rPr lang="en-US" dirty="0"/>
              <a:t> on mentor is used for contributions and meeting documents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mentor.ieee.org/omniran/documents</a:t>
            </a:r>
            <a:endParaRPr lang="en-US" dirty="0" smtClean="0"/>
          </a:p>
          <a:p>
            <a:r>
              <a:rPr lang="en-US" dirty="0" smtClean="0"/>
              <a:t>Recent P802.1CF </a:t>
            </a:r>
            <a:r>
              <a:rPr lang="en-US" dirty="0" smtClean="0"/>
              <a:t>D0.4 </a:t>
            </a:r>
            <a:r>
              <a:rPr lang="en-US" dirty="0" smtClean="0"/>
              <a:t>draft is available by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www.ieee802.org/1/files/private/cf-drafts/d0/802-1cf-d0-4.pdf</a:t>
            </a:r>
            <a:endParaRPr lang="en-US" dirty="0" smtClean="0"/>
          </a:p>
          <a:p>
            <a:r>
              <a:rPr lang="en-US" dirty="0" smtClean="0"/>
              <a:t>FYI</a:t>
            </a:r>
            <a:r>
              <a:rPr lang="en-US" dirty="0"/>
              <a:t>: </a:t>
            </a:r>
            <a:r>
              <a:rPr lang="en-US" dirty="0" err="1"/>
              <a:t>OmniRAN</a:t>
            </a:r>
            <a:r>
              <a:rPr lang="en-US" dirty="0"/>
              <a:t> P802.1 PAR</a:t>
            </a:r>
          </a:p>
          <a:p>
            <a:pPr lvl="1"/>
            <a:r>
              <a:rPr lang="en-US" dirty="0">
                <a:hlinkClick r:id="rId5"/>
              </a:rPr>
              <a:t>https://development.standards.ieee.org/get-file/P802.1CF.pdf?t=81644900003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TG Achievements</a:t>
            </a:r>
            <a:br>
              <a:rPr lang="en-US" dirty="0" smtClean="0"/>
            </a:br>
            <a:r>
              <a:rPr lang="en-US" sz="2400" dirty="0" smtClean="0"/>
              <a:t>Vancouver meeting</a:t>
            </a:r>
            <a:r>
              <a:rPr lang="en-US" sz="2400" dirty="0" smtClean="0"/>
              <a:t>, </a:t>
            </a:r>
            <a:r>
              <a:rPr lang="en-US" sz="2400" dirty="0" smtClean="0"/>
              <a:t>March13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smtClean="0"/>
              <a:t>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48781"/>
            <a:ext cx="8390275" cy="504055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Comment resolution of TG ballot recirculation on draft </a:t>
            </a:r>
            <a:r>
              <a:rPr lang="en-US" dirty="0" smtClean="0"/>
              <a:t>D0.4</a:t>
            </a:r>
          </a:p>
          <a:p>
            <a:pPr lvl="1"/>
            <a:r>
              <a:rPr lang="en-US" dirty="0" smtClean="0"/>
              <a:t>Submitted comments addressed remaining opens of draft specification</a:t>
            </a:r>
            <a:endParaRPr lang="en-US" dirty="0" smtClean="0"/>
          </a:p>
          <a:p>
            <a:pPr lvl="1"/>
            <a:r>
              <a:rPr lang="en-US" dirty="0" smtClean="0"/>
              <a:t>Comment </a:t>
            </a:r>
            <a:r>
              <a:rPr lang="en-US" dirty="0" smtClean="0"/>
              <a:t>resolution</a:t>
            </a:r>
          </a:p>
          <a:p>
            <a:pPr lvl="2"/>
            <a:r>
              <a:rPr lang="en-US" dirty="0" smtClean="0"/>
              <a:t>Most of the comments resolved.</a:t>
            </a:r>
          </a:p>
          <a:p>
            <a:pPr lvl="2"/>
            <a:r>
              <a:rPr lang="en-US" dirty="0"/>
              <a:t>5</a:t>
            </a:r>
            <a:r>
              <a:rPr lang="en-US" dirty="0" smtClean="0"/>
              <a:t> pending contributions to be reviewed in the next conference call</a:t>
            </a:r>
          </a:p>
          <a:p>
            <a:pPr lvl="3"/>
            <a:r>
              <a:rPr lang="en-US" dirty="0" smtClean="0"/>
              <a:t>Allows experts not present in Vancouver to participate</a:t>
            </a:r>
          </a:p>
          <a:p>
            <a:r>
              <a:rPr lang="en-US" dirty="0" smtClean="0"/>
              <a:t>Going </a:t>
            </a:r>
            <a:r>
              <a:rPr lang="en-US" dirty="0" smtClean="0"/>
              <a:t>forward to draft </a:t>
            </a:r>
            <a:r>
              <a:rPr lang="en-US" dirty="0" smtClean="0"/>
              <a:t>D0.5</a:t>
            </a:r>
          </a:p>
          <a:p>
            <a:pPr lvl="1"/>
            <a:r>
              <a:rPr lang="en-US" dirty="0" smtClean="0"/>
              <a:t>Would be ready for WG ballot, however g</a:t>
            </a:r>
            <a:r>
              <a:rPr lang="en-US" dirty="0" smtClean="0"/>
              <a:t>roup decided to add additional content on</a:t>
            </a:r>
          </a:p>
          <a:p>
            <a:pPr lvl="2"/>
            <a:r>
              <a:rPr lang="en-US" dirty="0" smtClean="0"/>
              <a:t>Time Sensitive Networking</a:t>
            </a:r>
            <a:endParaRPr lang="en-US" dirty="0" smtClean="0"/>
          </a:p>
          <a:p>
            <a:pPr lvl="2"/>
            <a:r>
              <a:rPr lang="en-US" dirty="0" smtClean="0"/>
              <a:t>Access Network Data Models</a:t>
            </a:r>
          </a:p>
          <a:p>
            <a:pPr lvl="1"/>
            <a:r>
              <a:rPr lang="en-US" dirty="0" smtClean="0"/>
              <a:t>May delay completion of D0.5 until July F2F</a:t>
            </a:r>
            <a:endParaRPr lang="en-US" dirty="0" smtClean="0"/>
          </a:p>
          <a:p>
            <a:r>
              <a:rPr lang="en-US" dirty="0" smtClean="0"/>
              <a:t>Estimated </a:t>
            </a:r>
            <a:r>
              <a:rPr lang="en-US" dirty="0" smtClean="0"/>
              <a:t>timeline for P802.1CF </a:t>
            </a:r>
            <a:r>
              <a:rPr lang="en-US" dirty="0" smtClean="0"/>
              <a:t>with extended </a:t>
            </a:r>
            <a:r>
              <a:rPr lang="en-US" dirty="0" smtClean="0"/>
              <a:t>scope: </a:t>
            </a:r>
          </a:p>
          <a:p>
            <a:pPr lvl="1"/>
            <a:r>
              <a:rPr lang="en-US" dirty="0" smtClean="0"/>
              <a:t>Starting WG ballot after </a:t>
            </a:r>
            <a:r>
              <a:rPr lang="en-US" dirty="0" smtClean="0"/>
              <a:t>July 2017</a:t>
            </a:r>
            <a:r>
              <a:rPr lang="en-US" dirty="0" smtClean="0"/>
              <a:t>, Sponsor Ballot </a:t>
            </a:r>
            <a:r>
              <a:rPr lang="en-US" dirty="0" smtClean="0"/>
              <a:t>Mar 2018</a:t>
            </a:r>
            <a:endParaRPr lang="en-US" dirty="0" smtClean="0"/>
          </a:p>
          <a:p>
            <a:r>
              <a:rPr lang="en-US" dirty="0" smtClean="0"/>
              <a:t>Special session </a:t>
            </a:r>
            <a:r>
              <a:rPr lang="en-US" dirty="0"/>
              <a:t>on Industry Connections activity on March 15</a:t>
            </a:r>
            <a:r>
              <a:rPr lang="en-US" baseline="30000" dirty="0"/>
              <a:t>th</a:t>
            </a:r>
          </a:p>
          <a:p>
            <a:pPr lvl="1"/>
            <a:r>
              <a:rPr lang="en-US" dirty="0" smtClean="0"/>
              <a:t>Review of comments on draft ICAID</a:t>
            </a:r>
          </a:p>
          <a:p>
            <a:pPr lvl="2"/>
            <a:r>
              <a:rPr lang="en-US" dirty="0" smtClean="0"/>
              <a:t>Lively discussion about scope and goals</a:t>
            </a:r>
          </a:p>
          <a:p>
            <a:pPr lvl="2"/>
            <a:r>
              <a:rPr lang="en-US" dirty="0" smtClean="0"/>
              <a:t>Final ICAID draft forwarded to 802.1 WG for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 to next session in </a:t>
            </a:r>
            <a:br>
              <a:rPr lang="en-US" dirty="0"/>
            </a:br>
            <a:r>
              <a:rPr lang="en-US" dirty="0" smtClean="0"/>
              <a:t>Stuttgart, DE, May15-18,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785"/>
            <a:ext cx="8229600" cy="48605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Envisioned topics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Review comment resolution on D0.4</a:t>
            </a:r>
          </a:p>
          <a:p>
            <a:pPr lvl="1"/>
            <a:r>
              <a:rPr lang="en-US" dirty="0" smtClean="0"/>
              <a:t>Discuss contributions on</a:t>
            </a:r>
          </a:p>
          <a:p>
            <a:pPr lvl="2"/>
            <a:r>
              <a:rPr lang="en-US" dirty="0" smtClean="0"/>
              <a:t>Access Network Data Modeling</a:t>
            </a:r>
          </a:p>
          <a:p>
            <a:pPr lvl="2"/>
            <a:r>
              <a:rPr lang="en-US" dirty="0" smtClean="0"/>
              <a:t>Time Sensitive Networking</a:t>
            </a:r>
            <a:endParaRPr lang="en-US" dirty="0" smtClean="0"/>
          </a:p>
          <a:p>
            <a:pPr lvl="1"/>
            <a:r>
              <a:rPr lang="en-US" dirty="0" smtClean="0"/>
              <a:t>Review status of approval of ICAID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Conference calls:</a:t>
            </a:r>
            <a:endParaRPr lang="en-US" dirty="0"/>
          </a:p>
          <a:p>
            <a:pPr lvl="1"/>
            <a:r>
              <a:rPr lang="en-US" dirty="0" smtClean="0"/>
              <a:t>Upcoming conference calls</a:t>
            </a:r>
          </a:p>
          <a:p>
            <a:pPr lvl="2"/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, </a:t>
            </a:r>
            <a:r>
              <a:rPr lang="en-US" dirty="0" smtClean="0"/>
              <a:t>09:30am ET</a:t>
            </a:r>
          </a:p>
          <a:p>
            <a:pPr lvl="3"/>
            <a:r>
              <a:rPr lang="en-US" dirty="0" smtClean="0"/>
              <a:t>Review of pending contributions for comment resolution</a:t>
            </a:r>
            <a:endParaRPr lang="en-US" dirty="0" smtClean="0"/>
          </a:p>
          <a:p>
            <a:pPr lvl="2"/>
            <a:r>
              <a:rPr lang="en-US" dirty="0" smtClean="0"/>
              <a:t>May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, </a:t>
            </a:r>
            <a:r>
              <a:rPr lang="en-US" dirty="0" smtClean="0"/>
              <a:t>09:30am </a:t>
            </a:r>
            <a:r>
              <a:rPr lang="en-US" dirty="0" smtClean="0"/>
              <a:t>ET, if needed for comment resolution</a:t>
            </a:r>
          </a:p>
          <a:p>
            <a:pPr lvl="3"/>
            <a:r>
              <a:rPr lang="en-US" dirty="0"/>
              <a:t>Review of pending contributions for comment </a:t>
            </a:r>
            <a:r>
              <a:rPr lang="en-US" dirty="0" smtClean="0"/>
              <a:t>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3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2038</TotalTime>
  <Words>265</Words>
  <Application>Microsoft Macintosh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Times</vt:lpstr>
      <vt:lpstr>Times New Roman</vt:lpstr>
      <vt:lpstr>Arial</vt:lpstr>
      <vt:lpstr>omniran_usecase_template</vt:lpstr>
      <vt:lpstr>IEEE 802.1 OmniRAN TG Status Report to IEEE 802 WGs</vt:lpstr>
      <vt:lpstr>IEEE 802.1 OmniRAN TG Resources</vt:lpstr>
      <vt:lpstr>OmniRAN TG Achievements Vancouver meeting, March13th – 16th  </vt:lpstr>
      <vt:lpstr>Looking forward to next session in  Stuttgart, DE, May15-18, 2017</vt:lpstr>
    </vt:vector>
  </TitlesOfParts>
  <Company>Nokia Siemens Networks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Max Riegel</cp:lastModifiedBy>
  <cp:revision>180</cp:revision>
  <cp:lastPrinted>1998-02-10T13:28:06Z</cp:lastPrinted>
  <dcterms:created xsi:type="dcterms:W3CDTF">2013-03-11T14:14:17Z</dcterms:created>
  <dcterms:modified xsi:type="dcterms:W3CDTF">2017-03-16T18:34:29Z</dcterms:modified>
</cp:coreProperties>
</file>