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62" r:id="rId3"/>
    <p:sldId id="323" r:id="rId4"/>
    <p:sldId id="334" r:id="rId5"/>
    <p:sldId id="298" r:id="rId6"/>
    <p:sldId id="273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4" autoAdjust="0"/>
    <p:restoredTop sz="93590" autoAdjust="0"/>
  </p:normalViewPr>
  <p:slideViewPr>
    <p:cSldViewPr>
      <p:cViewPr>
        <p:scale>
          <a:sx n="100" d="100"/>
          <a:sy n="100" d="100"/>
        </p:scale>
        <p:origin x="328" y="176"/>
      </p:cViewPr>
      <p:guideLst>
        <p:guide orient="horz" pos="17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5" y="76200"/>
            <a:ext cx="2361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omniran-16-0079-00-CF00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665160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Chapter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7.1 Restructuring Proposal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</a:t>
                      </a:r>
                      <a:r>
                        <a:rPr lang="en-US" sz="1200" dirty="0" smtClean="0"/>
                        <a:t>2016-11-03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+491732938240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Maximilian.riegel@nokia.com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</a:t>
            </a:r>
            <a:r>
              <a:rPr lang="en-US" sz="1600" dirty="0" smtClean="0">
                <a:latin typeface="+mn-lt"/>
              </a:rPr>
              <a:t>provides</a:t>
            </a:r>
            <a:r>
              <a:rPr lang="is-IS" sz="1600" dirty="0">
                <a:latin typeface="+mn-lt"/>
              </a:rPr>
              <a:t> </a:t>
            </a:r>
            <a:r>
              <a:rPr lang="is-IS" sz="1600" dirty="0" smtClean="0">
                <a:latin typeface="+mn-lt"/>
              </a:rPr>
              <a:t>a short analysis of the issues of the current D0.3 Chapter 7.1 and proposes the outline of a restructuring to address the issues and provide a more consistent description.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7.1 Restructuring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  <a:endParaRPr lang="en-US" dirty="0" smtClean="0"/>
          </a:p>
          <a:p>
            <a:r>
              <a:rPr lang="en-US" dirty="0" smtClean="0"/>
              <a:t>(Nokia </a:t>
            </a:r>
            <a:r>
              <a:rPr lang="en-US" dirty="0" err="1" smtClean="0"/>
              <a:t>BellLabs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P802.1CF D0.3 </a:t>
            </a:r>
            <a:r>
              <a:rPr lang="en-US" dirty="0" err="1" smtClean="0"/>
              <a:t>ToC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7045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Overview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Normative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Definitions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Acronyms, abbreviations, and conventions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Network Reference Model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Functional Decomposition and Design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Access network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etup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Access n</a:t>
            </a:r>
            <a:r>
              <a:rPr lang="en-US" dirty="0" smtClean="0"/>
              <a:t>etwork </a:t>
            </a:r>
            <a:r>
              <a:rPr lang="en-US" dirty="0" smtClean="0"/>
              <a:t>d</a:t>
            </a:r>
            <a:r>
              <a:rPr lang="en-US" dirty="0" smtClean="0"/>
              <a:t>iscovery and selection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Association and disassociation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Authentication and trust </a:t>
            </a:r>
            <a:r>
              <a:rPr lang="en-US" dirty="0" smtClean="0"/>
              <a:t>e</a:t>
            </a:r>
            <a:r>
              <a:rPr lang="en-US" dirty="0" smtClean="0"/>
              <a:t>stablishment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Data path establishment, relocation and teardown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Authorization, </a:t>
            </a:r>
            <a:r>
              <a:rPr lang="en-US" dirty="0" err="1" smtClean="0"/>
              <a:t>QoS</a:t>
            </a:r>
            <a:r>
              <a:rPr lang="en-US" dirty="0" smtClean="0"/>
              <a:t> and policy control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Accounting and m</a:t>
            </a:r>
            <a:r>
              <a:rPr lang="en-US" dirty="0" smtClean="0"/>
              <a:t>onitoring and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Fault diagnostics and maintenance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Network virtualization functions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SDN functional decomposition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Network Function Virtualization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Virtual Network Instantiation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01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US" dirty="0" smtClean="0"/>
              <a:t>D0.3 Chapter 7.1 </a:t>
            </a:r>
            <a:r>
              <a:rPr lang="en-US" dirty="0" err="1" smtClean="0"/>
              <a:t>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7.1 Access </a:t>
            </a:r>
            <a:r>
              <a:rPr lang="en-US" dirty="0"/>
              <a:t>network </a:t>
            </a:r>
            <a:r>
              <a:rPr lang="en-US" dirty="0" smtClean="0"/>
              <a:t>setup</a:t>
            </a:r>
            <a:endParaRPr lang="en-US" dirty="0"/>
          </a:p>
          <a:p>
            <a:pPr lvl="1"/>
            <a:r>
              <a:rPr lang="en-US" dirty="0"/>
              <a:t>7.1.1  Introduction and </a:t>
            </a:r>
            <a:r>
              <a:rPr lang="en-US" dirty="0" smtClean="0"/>
              <a:t>Overview</a:t>
            </a:r>
            <a:endParaRPr lang="en-US" dirty="0"/>
          </a:p>
          <a:p>
            <a:pPr lvl="1"/>
            <a:r>
              <a:rPr lang="en-US" dirty="0"/>
              <a:t>7.1.2  Dynamic spectrum allocation and access network setup procedure for ASA </a:t>
            </a:r>
            <a:r>
              <a:rPr lang="en-US" dirty="0" smtClean="0"/>
              <a:t>bands</a:t>
            </a:r>
            <a:endParaRPr lang="en-US" dirty="0"/>
          </a:p>
          <a:p>
            <a:pPr lvl="1"/>
            <a:r>
              <a:rPr lang="en-US" dirty="0"/>
              <a:t>7.1.3  Dynamic spectrum allocation for unlicensed </a:t>
            </a:r>
            <a:r>
              <a:rPr lang="en-US" dirty="0" smtClean="0"/>
              <a:t>bands</a:t>
            </a:r>
            <a:endParaRPr lang="en-US" dirty="0"/>
          </a:p>
          <a:p>
            <a:pPr lvl="1"/>
            <a:r>
              <a:rPr lang="en-US" dirty="0"/>
              <a:t>7.1.4  Access network setup and release </a:t>
            </a:r>
            <a:r>
              <a:rPr lang="en-US" dirty="0" smtClean="0"/>
              <a:t>procedure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effectLst/>
              </a:rPr>
              <a:t>Issues:</a:t>
            </a:r>
          </a:p>
          <a:p>
            <a:pPr lvl="1"/>
            <a:r>
              <a:rPr lang="en-US" dirty="0" smtClean="0">
                <a:effectLst/>
              </a:rPr>
              <a:t>Main content in 7.1.4</a:t>
            </a:r>
          </a:p>
          <a:p>
            <a:pPr lvl="2"/>
            <a:r>
              <a:rPr lang="en-US" dirty="0" smtClean="0"/>
              <a:t>7.1.2 describes special case of a piece of 7.1.4 Access network setup and release procedure</a:t>
            </a:r>
          </a:p>
          <a:p>
            <a:pPr lvl="2"/>
            <a:r>
              <a:rPr lang="en-US" dirty="0" smtClean="0"/>
              <a:t>Also 7.1.3 is part of 7.1.4 access network setup procedure</a:t>
            </a:r>
          </a:p>
          <a:p>
            <a:pPr lvl="1"/>
            <a:r>
              <a:rPr lang="en-US" dirty="0" smtClean="0"/>
              <a:t>7.1.2 and 7.1.3 are essentially particular use cases of access network setup</a:t>
            </a:r>
          </a:p>
          <a:p>
            <a:pPr lvl="1"/>
            <a:r>
              <a:rPr lang="en-US" dirty="0" smtClean="0"/>
              <a:t>Lot of redundancy in chapter 7.1 due to treating particular functions of 7.1.4 (channel assignments) separately</a:t>
            </a:r>
          </a:p>
          <a:p>
            <a:pPr lvl="1"/>
            <a:r>
              <a:rPr lang="en-US" dirty="0" smtClean="0"/>
              <a:t>7.1.4 covers as well network release, which is not in scope for access network setup</a:t>
            </a:r>
          </a:p>
          <a:p>
            <a:pPr lvl="2"/>
            <a:r>
              <a:rPr lang="en-US" dirty="0" smtClean="0"/>
              <a:t>Scope of access network release procedure not well defined</a:t>
            </a:r>
          </a:p>
          <a:p>
            <a:pPr lvl="1"/>
            <a:r>
              <a:rPr lang="en-US" dirty="0" smtClean="0"/>
              <a:t>7.1.2 and 7.1.3 do not mention role of NMS for network setup</a:t>
            </a:r>
          </a:p>
          <a:p>
            <a:pPr lvl="1"/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1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dirty="0" smtClean="0"/>
              <a:t>Proposal: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2800" dirty="0"/>
              <a:t>Follow generic chapter </a:t>
            </a:r>
            <a:r>
              <a:rPr lang="en-US" sz="2800" dirty="0" err="1"/>
              <a:t>ToC</a:t>
            </a:r>
            <a:r>
              <a:rPr lang="en-US" sz="2800" dirty="0"/>
              <a:t> and subsume 7.1.2 and 7.1.3 as particular use cases adding to functional requirements, specific attributes, basic functions and detailed procedures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800" dirty="0"/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Introduction</a:t>
            </a:r>
            <a:endParaRPr lang="en-US" sz="2800" dirty="0" smtClean="0"/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Roles and identifiers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Use cases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Functional requirements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Specific attributes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Basic functions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Detailed procedures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Mapping to IEEE 802 technologies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92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dirty="0" smtClean="0"/>
              <a:t>slide set </a:t>
            </a:r>
            <a:r>
              <a:rPr lang="en-US" dirty="0" smtClean="0"/>
              <a:t>briefly presents the issues of current (D0.3) chapter 7.1 Access network setup</a:t>
            </a:r>
          </a:p>
          <a:p>
            <a:r>
              <a:rPr lang="en-US" dirty="0" smtClean="0"/>
              <a:t>It proposes to restructure the chapter 7.1 according to generic structure with operation in ASA bands and operation in unlicensed bands becoming functions of two particular use cases.</a:t>
            </a:r>
          </a:p>
          <a:p>
            <a:r>
              <a:rPr lang="en-US" dirty="0" smtClean="0"/>
              <a:t>If we can agree on approach for restructuring, I will provide draft text adopting current content adapted to new structure.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omments? Opinions? Recommendations?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9B721331-6B4D-DC42-A537-07F25D7548B5}" vid="{E1B7D75A-5674-9042-A116-9376C5E977A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omniran-16-0002-00-CF00-pptx-template-functional-description</Template>
  <TotalTime>75</TotalTime>
  <Words>350</Words>
  <Application>Microsoft Macintosh PowerPoint</Application>
  <PresentationFormat>On-screen Show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Times</vt:lpstr>
      <vt:lpstr>Times New Roman</vt:lpstr>
      <vt:lpstr>Arial</vt:lpstr>
      <vt:lpstr>omniran_template</vt:lpstr>
      <vt:lpstr>PowerPoint Presentation</vt:lpstr>
      <vt:lpstr>Chapter 7.1 Restructuring  Proposal</vt:lpstr>
      <vt:lpstr> P802.1CF D0.3 ToC </vt:lpstr>
      <vt:lpstr>D0.3 Chapter 7.1 ToC</vt:lpstr>
      <vt:lpstr>Proposal:</vt:lpstr>
      <vt:lpstr>Conclusion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 Riegel</dc:creator>
  <cp:lastModifiedBy>Max Riegel</cp:lastModifiedBy>
  <cp:revision>10</cp:revision>
  <cp:lastPrinted>1998-02-10T13:28:06Z</cp:lastPrinted>
  <dcterms:created xsi:type="dcterms:W3CDTF">2016-11-06T12:26:59Z</dcterms:created>
  <dcterms:modified xsi:type="dcterms:W3CDTF">2016-11-06T13:42:27Z</dcterms:modified>
</cp:coreProperties>
</file>