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98" r:id="rId3"/>
    <p:sldId id="322" r:id="rId4"/>
    <p:sldId id="313" r:id="rId5"/>
    <p:sldId id="323" r:id="rId6"/>
    <p:sldId id="324" r:id="rId7"/>
    <p:sldId id="325" r:id="rId8"/>
    <p:sldId id="32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2" autoAdjust="0"/>
    <p:restoredTop sz="95270" autoAdjust="0"/>
  </p:normalViewPr>
  <p:slideViewPr>
    <p:cSldViewPr>
      <p:cViewPr varScale="1">
        <p:scale>
          <a:sx n="97" d="100"/>
          <a:sy n="97" d="100"/>
        </p:scale>
        <p:origin x="41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8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36A450BE-8775-AB45-B7B9-380F861A6BDF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837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78889" y="76200"/>
            <a:ext cx="2236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effectLst/>
              </a:rPr>
              <a:t>omniran-16-0045-01-00TG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-ec/dcn/16/ec-16-0078-01-5GSG-ieee-802-as-a-component-of-5g.pptx" TargetMode="External"/><Relationship Id="rId3" Type="http://schemas.openxmlformats.org/officeDocument/2006/relationships/hyperlink" Target="https://mentor.ieee.org/802-ec/dcn/16/ec-16-0094-07-5GSG-proposed-draft-report-ieee-802-ec-5g-imt-2020-sc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IEEE 802.1 OmniRAN TG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</a:t>
            </a:r>
            <a:r>
              <a:rPr lang="en-US" dirty="0" smtClean="0"/>
              <a:t>pecial </a:t>
            </a:r>
            <a:r>
              <a:rPr lang="en-US" dirty="0"/>
              <a:t>session on WP-5A/ RLAN approach for 5G SC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2016-07-26</a:t>
            </a:r>
          </a:p>
          <a:p>
            <a:r>
              <a:rPr lang="en-US" dirty="0" smtClean="0"/>
              <a:t>Max Riegel, Nokia</a:t>
            </a:r>
            <a:endParaRPr lang="en-US" dirty="0"/>
          </a:p>
          <a:p>
            <a:r>
              <a:rPr lang="en-US" dirty="0" smtClean="0"/>
              <a:t>(TG </a:t>
            </a:r>
            <a:r>
              <a:rPr lang="en-US" dirty="0"/>
              <a:t>Chair)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2016 Special session on </a:t>
            </a:r>
            <a:r>
              <a:rPr lang="en-US" dirty="0"/>
              <a:t>WP-5A/ RLAN approach for 5G SC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Venue:</a:t>
            </a:r>
          </a:p>
          <a:p>
            <a:pPr lvl="1"/>
            <a:r>
              <a:rPr lang="en-US" b="1" dirty="0" smtClean="0"/>
              <a:t>Manchester Grand Hyatt</a:t>
            </a:r>
          </a:p>
          <a:p>
            <a:pPr lvl="2"/>
            <a:r>
              <a:rPr lang="en-US" dirty="0" smtClean="0"/>
              <a:t>1 Market Place </a:t>
            </a:r>
            <a:br>
              <a:rPr lang="en-US" dirty="0" smtClean="0"/>
            </a:br>
            <a:r>
              <a:rPr lang="en-US" dirty="0" smtClean="0"/>
              <a:t>San Diego, CA USA </a:t>
            </a:r>
            <a:br>
              <a:rPr lang="en-US" dirty="0" smtClean="0"/>
            </a:br>
            <a:r>
              <a:rPr lang="en-US" dirty="0" smtClean="0"/>
              <a:t>Information Tel: +1 619-232-1234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Meeting room:</a:t>
            </a:r>
          </a:p>
          <a:p>
            <a:pPr lvl="1"/>
            <a:r>
              <a:rPr lang="en-US" dirty="0" smtClean="0"/>
              <a:t>Mon, Tue, Wed, Thu: 	Hillcrest C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Sessions:</a:t>
            </a:r>
          </a:p>
          <a:p>
            <a:pPr lvl="1"/>
            <a:r>
              <a:rPr lang="en-US" dirty="0" smtClean="0"/>
              <a:t>Mon, 	Mar 25</a:t>
            </a:r>
            <a:r>
              <a:rPr lang="en-US" baseline="30000" dirty="0" smtClean="0"/>
              <a:t>th</a:t>
            </a:r>
            <a:r>
              <a:rPr lang="en-US" dirty="0" smtClean="0"/>
              <a:t>,	16:00-18:00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Tue,	July 26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,	13:30-15:30	special session on 5G</a:t>
            </a:r>
          </a:p>
          <a:p>
            <a:pPr lvl="1"/>
            <a:r>
              <a:rPr lang="en-US" dirty="0" smtClean="0"/>
              <a:t>Tue, 	Mar 26</a:t>
            </a:r>
            <a:r>
              <a:rPr lang="en-US" baseline="30000" dirty="0" smtClean="0"/>
              <a:t>th</a:t>
            </a:r>
            <a:r>
              <a:rPr lang="en-US" dirty="0" smtClean="0"/>
              <a:t>, 	16:00-18:00</a:t>
            </a:r>
          </a:p>
          <a:p>
            <a:pPr lvl="1"/>
            <a:r>
              <a:rPr lang="en-US" dirty="0" smtClean="0"/>
              <a:t>Wed, 	Mar 27</a:t>
            </a:r>
            <a:r>
              <a:rPr lang="en-US" baseline="30000" dirty="0" smtClean="0"/>
              <a:t>th</a:t>
            </a:r>
            <a:r>
              <a:rPr lang="en-US" dirty="0" smtClean="0"/>
              <a:t>, 	16:00-18:00</a:t>
            </a:r>
          </a:p>
          <a:p>
            <a:pPr lvl="1"/>
            <a:r>
              <a:rPr lang="en-US" dirty="0" smtClean="0"/>
              <a:t>Thu, 	Mar 28</a:t>
            </a:r>
            <a:r>
              <a:rPr lang="en-US" baseline="30000" dirty="0" smtClean="0"/>
              <a:t>th</a:t>
            </a:r>
            <a:r>
              <a:rPr lang="en-US" dirty="0" smtClean="0"/>
              <a:t>,	10:30-12:30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/>
              <a:t>Guidelines for IEEE-SA Meetings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800">
                <a:solidFill>
                  <a:srgbClr val="000099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800">
                <a:solidFill>
                  <a:srgbClr val="000099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838200" y="5867400"/>
            <a:ext cx="7848600" cy="9207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en-US" b="1" dirty="0"/>
          </a:p>
          <a:p>
            <a:pPr algn="ctr">
              <a:defRPr/>
            </a:pPr>
            <a:r>
              <a:rPr lang="en-US" b="1" dirty="0"/>
              <a:t>March 2015</a:t>
            </a:r>
          </a:p>
          <a:p>
            <a:pPr algn="ctr">
              <a:defRPr/>
            </a:pPr>
            <a:r>
              <a:rPr lang="en-US" b="1" dirty="0"/>
              <a:t>IEEE-SA Standards Board Patent Committee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proposal </a:t>
            </a:r>
            <a:r>
              <a:rPr lang="en-US" dirty="0"/>
              <a:t>for </a:t>
            </a:r>
            <a:r>
              <a:rPr lang="en-US" dirty="0" smtClean="0"/>
              <a:t>special session on WP-5A</a:t>
            </a:r>
            <a:r>
              <a:rPr lang="en-US" dirty="0"/>
              <a:t>/ RLAN approach for 5G SC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Introduction (Max)</a:t>
            </a:r>
          </a:p>
          <a:p>
            <a:r>
              <a:rPr lang="en-US" dirty="0" smtClean="0"/>
              <a:t>IEEE 802 as a component of 5G (</a:t>
            </a:r>
            <a:r>
              <a:rPr lang="en-US" dirty="0" err="1" smtClean="0"/>
              <a:t>Yonggang</a:t>
            </a:r>
            <a:r>
              <a:rPr lang="en-US" dirty="0" smtClean="0"/>
              <a:t>)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mentor.ieee.org/802-ec/dcn/16/ec-16-0078-01-5GSG-ieee-802-as-a-component-of-5g.pptx</a:t>
            </a:r>
            <a:endParaRPr lang="en-US" dirty="0" smtClean="0"/>
          </a:p>
          <a:p>
            <a:r>
              <a:rPr lang="en-US" dirty="0" smtClean="0"/>
              <a:t>Introduction and thoughts on Action A: IEEE “5G” specification (Roger)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mentor.ieee.org/802-ec/dcn/16/ec-16-0094-07-5GSG-proposed-draft-report-ieee-802-ec-5g-imt-2020-sc.pptx</a:t>
            </a:r>
            <a:endParaRPr lang="en-US" dirty="0" smtClean="0"/>
          </a:p>
          <a:p>
            <a:r>
              <a:rPr lang="en-US" dirty="0" smtClean="0"/>
              <a:t>Views on related regulatory activities (Rich)</a:t>
            </a:r>
          </a:p>
          <a:p>
            <a:r>
              <a:rPr lang="en-US" dirty="0" smtClean="0"/>
              <a:t>Discussion on potential (standardization) activities in IEEE 802 (all)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err="1" smtClean="0"/>
              <a:t>AoB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115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Question came up during Budapest 5G SC meeting:</a:t>
            </a:r>
          </a:p>
          <a:p>
            <a:pPr lvl="1"/>
            <a:r>
              <a:rPr lang="en-US" dirty="0" smtClean="0"/>
              <a:t>“What kind of (network standardization) efforts would be needed to follow alternative path for 5G with focus on WP5A/RLAN approach?”</a:t>
            </a:r>
          </a:p>
          <a:p>
            <a:pPr lvl="2"/>
            <a:r>
              <a:rPr lang="en-US" dirty="0" smtClean="0"/>
              <a:t>Not striving for IMT-2020 application but positioning IEEE 802 as a complementary solution</a:t>
            </a:r>
          </a:p>
          <a:p>
            <a:r>
              <a:rPr lang="en-US" dirty="0" smtClean="0"/>
              <a:t>There was no answer as all considerations so far were made on efforts for IMT-2020 application.</a:t>
            </a:r>
          </a:p>
          <a:p>
            <a:r>
              <a:rPr lang="en-US" dirty="0" smtClean="0"/>
              <a:t>Question became even more important due to Action A in 5G SC report.</a:t>
            </a:r>
          </a:p>
          <a:p>
            <a:pPr lvl="1"/>
            <a:r>
              <a:rPr lang="en-US" dirty="0" smtClean="0"/>
              <a:t>Potential efforts for Action A have been raised several times during 5G SC discussions on Monday EVE meeting.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Let’s find a way forward to create an idea about </a:t>
            </a:r>
            <a:r>
              <a:rPr lang="en-US" smtClean="0"/>
              <a:t>the standardization efforts </a:t>
            </a:r>
            <a:r>
              <a:rPr lang="en-US" dirty="0" smtClean="0"/>
              <a:t>in IEEE 802!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595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33399"/>
            <a:ext cx="7671703" cy="57523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42888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About 20 participants in the discussion</a:t>
            </a:r>
          </a:p>
          <a:p>
            <a:r>
              <a:rPr lang="en-US" dirty="0" smtClean="0"/>
              <a:t>Rich input and lively discussions</a:t>
            </a:r>
            <a:endParaRPr lang="en-US" dirty="0" smtClean="0"/>
          </a:p>
          <a:p>
            <a:r>
              <a:rPr lang="en-US" dirty="0" smtClean="0"/>
              <a:t>Presentation of positioning IEEE 802 as alternative/complementary 5G solution</a:t>
            </a:r>
            <a:r>
              <a:rPr lang="en-US" dirty="0" smtClean="0"/>
              <a:t> in ITU-R WP5A</a:t>
            </a:r>
          </a:p>
          <a:p>
            <a:r>
              <a:rPr lang="en-US" dirty="0" smtClean="0"/>
              <a:t>Discussion of meaning of “5G” for ITU-R</a:t>
            </a:r>
            <a:endParaRPr lang="en-US" dirty="0" smtClean="0"/>
          </a:p>
          <a:p>
            <a:r>
              <a:rPr lang="en-US" dirty="0" smtClean="0"/>
              <a:t>Presentation of current representation of IEEE 802 technologies in ITU-R M.1450</a:t>
            </a:r>
          </a:p>
          <a:p>
            <a:r>
              <a:rPr lang="en-US" dirty="0" smtClean="0"/>
              <a:t>Discussion of potential ways to more prominently present IEEE 802 in M.1450</a:t>
            </a:r>
            <a:endParaRPr lang="en-US" dirty="0" smtClean="0"/>
          </a:p>
          <a:p>
            <a:r>
              <a:rPr lang="en-US" dirty="0" smtClean="0"/>
              <a:t>Presentation of various possibilities to establish IEEE 802 “5G” specification as proposed by Action A</a:t>
            </a:r>
          </a:p>
          <a:p>
            <a:r>
              <a:rPr lang="en-US" dirty="0" smtClean="0"/>
              <a:t>Discussion on how to find the customer for the IEEE 802 “5G” specification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41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There are limited possibilities to establish IEEE 802 as complementary 5G technology in ITU WP-5A</a:t>
            </a:r>
          </a:p>
          <a:p>
            <a:pPr lvl="1"/>
            <a:r>
              <a:rPr lang="en-US" dirty="0" smtClean="0"/>
              <a:t>”5G” is a marketing term not used by ITU-R</a:t>
            </a:r>
          </a:p>
          <a:p>
            <a:r>
              <a:rPr lang="en-US" dirty="0" smtClean="0"/>
              <a:t>IEEE 802 is already prominently represented in M.1450 maintained by WP-5A</a:t>
            </a:r>
          </a:p>
          <a:p>
            <a:pPr lvl="1"/>
            <a:r>
              <a:rPr lang="en-US" dirty="0" smtClean="0"/>
              <a:t>Could potentially be even more enhanced</a:t>
            </a:r>
          </a:p>
          <a:p>
            <a:pPr lvl="1"/>
            <a:r>
              <a:rPr lang="en-US" dirty="0" smtClean="0"/>
              <a:t>IEEE 802.18 is already active, but might require more input</a:t>
            </a:r>
          </a:p>
          <a:p>
            <a:r>
              <a:rPr lang="en-US" dirty="0" smtClean="0"/>
              <a:t>There are plenty of options to establish an IEEE 802 “5G” specification</a:t>
            </a:r>
          </a:p>
          <a:p>
            <a:pPr lvl="1"/>
            <a:r>
              <a:rPr lang="en-US" dirty="0" smtClean="0"/>
              <a:t>But we are currently missing the objectives for such an effort</a:t>
            </a:r>
          </a:p>
          <a:p>
            <a:r>
              <a:rPr lang="en-US" dirty="0" smtClean="0"/>
              <a:t>We need a customer for the IEEE 802 “5G” specification</a:t>
            </a:r>
          </a:p>
          <a:p>
            <a:pPr lvl="1"/>
            <a:r>
              <a:rPr lang="en-US" dirty="0" smtClean="0"/>
              <a:t>Like 3GPP has strong relationship with mobile operators on 5G/IMT-2020</a:t>
            </a:r>
          </a:p>
          <a:p>
            <a:r>
              <a:rPr lang="en-US" dirty="0" smtClean="0"/>
              <a:t>We have to work on industry relations for IEEE 802 “5G”</a:t>
            </a:r>
          </a:p>
          <a:p>
            <a:pPr lvl="1"/>
            <a:r>
              <a:rPr lang="en-US" dirty="0" smtClean="0"/>
              <a:t>Ideas and proposals wanted!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BTW: Standardization effort for Action A is not the issue.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30184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1034</TotalTime>
  <Words>578</Words>
  <Application>Microsoft Macintosh PowerPoint</Application>
  <PresentationFormat>On-screen Show (4:3)</PresentationFormat>
  <Paragraphs>78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Helvetica</vt:lpstr>
      <vt:lpstr>Monotype Sorts</vt:lpstr>
      <vt:lpstr>ＭＳ Ｐゴシック</vt:lpstr>
      <vt:lpstr>Times</vt:lpstr>
      <vt:lpstr>Times New Roman</vt:lpstr>
      <vt:lpstr>Arial</vt:lpstr>
      <vt:lpstr>Template</vt:lpstr>
      <vt:lpstr>IEEE 802.1 OmniRAN TG Special session on WP-5A/ RLAN approach for 5G SC </vt:lpstr>
      <vt:lpstr>July 2016 Special session on WP-5A/ RLAN approach for 5G SC </vt:lpstr>
      <vt:lpstr>Guidelines for IEEE-SA Meetings</vt:lpstr>
      <vt:lpstr>Agenda proposal for special session on WP-5A/ RLAN approach for 5G SC</vt:lpstr>
      <vt:lpstr>Introduction</vt:lpstr>
      <vt:lpstr>PowerPoint Presentation</vt:lpstr>
      <vt:lpstr>Summary</vt:lpstr>
      <vt:lpstr>Conclusions</vt:lpstr>
    </vt:vector>
  </TitlesOfParts>
  <Company>NIST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Max Riegel</cp:lastModifiedBy>
  <cp:revision>290</cp:revision>
  <cp:lastPrinted>1998-02-10T13:28:06Z</cp:lastPrinted>
  <dcterms:created xsi:type="dcterms:W3CDTF">2011-12-30T17:06:23Z</dcterms:created>
  <dcterms:modified xsi:type="dcterms:W3CDTF">2016-07-27T02:18:59Z</dcterms:modified>
</cp:coreProperties>
</file>