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8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0" autoAdjust="0"/>
    <p:restoredTop sz="90709" autoAdjust="0"/>
  </p:normalViewPr>
  <p:slideViewPr>
    <p:cSldViewPr>
      <p:cViewPr varScale="1">
        <p:scale>
          <a:sx n="92" d="100"/>
          <a:sy n="92" d="100"/>
        </p:scale>
        <p:origin x="83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8889" y="76200"/>
            <a:ext cx="22365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/>
              <a:t>omniran-16-0009-00-00TG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://www.ieee802.org/1/files/private/cf-drafts/d0/802-1cf-d0-0.pdf" TargetMode="External"/><Relationship Id="rId5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 smtClean="0"/>
              <a:t>2016-01-21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maintains a Wiki page on mentor to reflect its status and achievements</a:t>
            </a:r>
          </a:p>
          <a:p>
            <a:pPr lvl="1"/>
            <a:r>
              <a:rPr lang="en-US" dirty="0">
                <a:hlinkClick r:id="rId2"/>
              </a:rPr>
              <a:t>https://mentor.ieee.org/omniran/bp/StartPage</a:t>
            </a:r>
            <a:endParaRPr lang="en-US" dirty="0"/>
          </a:p>
          <a:p>
            <a:pPr lvl="1"/>
            <a:r>
              <a:rPr lang="en-US" dirty="0"/>
              <a:t>Also 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mentor.ieee.org/omniran/documents</a:t>
            </a:r>
            <a:endParaRPr lang="en-US" dirty="0" smtClean="0"/>
          </a:p>
          <a:p>
            <a:r>
              <a:rPr lang="en-US" dirty="0" smtClean="0"/>
              <a:t>Recent P802.1CF D0.0 draft is available by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www.ieee802.org/1/files/private/cf-drafts/d0/802-1cf-d0-0.pdf</a:t>
            </a:r>
            <a:endParaRPr lang="en-US" dirty="0"/>
          </a:p>
          <a:p>
            <a:r>
              <a:rPr lang="en-US" dirty="0"/>
              <a:t>FYI: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lvl="1"/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Atlanta, GA meeting, Jan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Initial 802.1CF-D0.0 draft created and uploaded to private 802.1 document space before the Atlanta meeting</a:t>
            </a:r>
          </a:p>
          <a:p>
            <a:r>
              <a:rPr lang="en-US" dirty="0" smtClean="0"/>
              <a:t>Comment resolution on initial draft</a:t>
            </a:r>
          </a:p>
          <a:p>
            <a:pPr lvl="1"/>
            <a:r>
              <a:rPr lang="en-US" dirty="0" smtClean="0"/>
              <a:t>Comments resolved, but more discussion needed to get clarity on ‘network instantiation’, i.e. setup of virtual networks.</a:t>
            </a:r>
          </a:p>
          <a:p>
            <a:r>
              <a:rPr lang="en-US" dirty="0" smtClean="0"/>
              <a:t>Review and discussion of contributions on Fault </a:t>
            </a:r>
            <a:r>
              <a:rPr lang="en-US" dirty="0"/>
              <a:t>Diagnosis and </a:t>
            </a:r>
            <a:r>
              <a:rPr lang="en-US" dirty="0" smtClean="0"/>
              <a:t>Maintenance, Authorization and Trust Establishment and annex on Distributed </a:t>
            </a:r>
            <a:r>
              <a:rPr lang="en-US" dirty="0"/>
              <a:t>CCAP </a:t>
            </a:r>
            <a:r>
              <a:rPr lang="en-US" dirty="0" smtClean="0"/>
              <a:t>Architectures.</a:t>
            </a:r>
          </a:p>
          <a:p>
            <a:pPr lvl="1"/>
            <a:r>
              <a:rPr lang="en-US" dirty="0" smtClean="0"/>
              <a:t>Further refinement of contributions needed before inclusion into the draft.</a:t>
            </a:r>
          </a:p>
          <a:p>
            <a:pPr lvl="1"/>
            <a:r>
              <a:rPr lang="en-US" dirty="0" smtClean="0"/>
              <a:t>Introduction of ’management plane’ into model discussed</a:t>
            </a:r>
          </a:p>
          <a:p>
            <a:r>
              <a:rPr lang="en-US" dirty="0" smtClean="0"/>
              <a:t>Review of P802.1CF project plan</a:t>
            </a:r>
          </a:p>
          <a:p>
            <a:pPr lvl="1"/>
            <a:r>
              <a:rPr lang="en-US" dirty="0" smtClean="0"/>
              <a:t>Contributions for ‘Functional decomposition and description’ chapters still in development.</a:t>
            </a:r>
          </a:p>
          <a:p>
            <a:pPr lvl="1"/>
            <a:r>
              <a:rPr lang="en-US" dirty="0" smtClean="0"/>
              <a:t>Creation of next revision </a:t>
            </a:r>
            <a:r>
              <a:rPr lang="en-US" dirty="0"/>
              <a:t>(</a:t>
            </a:r>
            <a:r>
              <a:rPr lang="en-US" dirty="0" smtClean="0"/>
              <a:t>Draft P802.1CF-D0.1) after Mar 2016 meeting</a:t>
            </a:r>
            <a:endParaRPr lang="en-US" dirty="0"/>
          </a:p>
          <a:p>
            <a:pPr lvl="1"/>
            <a:r>
              <a:rPr lang="en-US" dirty="0" smtClean="0"/>
              <a:t>Assumed timeline within current scope: </a:t>
            </a:r>
            <a:br>
              <a:rPr lang="en-US" dirty="0" smtClean="0"/>
            </a:br>
            <a:r>
              <a:rPr lang="en-US" dirty="0" smtClean="0"/>
              <a:t>content roughly complete after Jul 2016 plenary, starting LB after Nov 2016, SB Jul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 smtClean="0"/>
              <a:t>Macao, </a:t>
            </a:r>
            <a:r>
              <a:rPr lang="en-US" dirty="0" smtClean="0"/>
              <a:t>March </a:t>
            </a:r>
            <a:r>
              <a:rPr lang="en-US" dirty="0" smtClean="0"/>
              <a:t>13-18,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49505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Envisioned topics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Further discussions on contributions on open sections and management plane concept</a:t>
            </a:r>
          </a:p>
          <a:p>
            <a:pPr lvl="1"/>
            <a:r>
              <a:rPr lang="en-US" dirty="0" smtClean="0"/>
              <a:t>Special session on network virtualization in the scope of P802.1CF</a:t>
            </a:r>
          </a:p>
          <a:p>
            <a:pPr lvl="1"/>
            <a:r>
              <a:rPr lang="en-US" dirty="0" smtClean="0"/>
              <a:t>Agreements of text additions to the next draft</a:t>
            </a:r>
          </a:p>
          <a:p>
            <a:pPr lvl="1"/>
            <a:r>
              <a:rPr lang="en-US" dirty="0" smtClean="0"/>
              <a:t>Staying tuned on the outcome and progress of participation in IMT 2020</a:t>
            </a:r>
          </a:p>
          <a:p>
            <a:r>
              <a:rPr lang="en-US" dirty="0" smtClean="0"/>
              <a:t>Conference call:</a:t>
            </a:r>
            <a:endParaRPr lang="en-US" dirty="0"/>
          </a:p>
          <a:p>
            <a:pPr lvl="1"/>
            <a:r>
              <a:rPr lang="en-US" dirty="0" smtClean="0"/>
              <a:t>February 23</a:t>
            </a:r>
            <a:r>
              <a:rPr lang="en-US" baseline="30000" dirty="0" smtClean="0"/>
              <a:t>rd</a:t>
            </a:r>
            <a:r>
              <a:rPr lang="en-US" dirty="0" smtClean="0"/>
              <a:t>, </a:t>
            </a:r>
            <a:r>
              <a:rPr lang="en-US" dirty="0"/>
              <a:t>10:00 AM </a:t>
            </a:r>
            <a:r>
              <a:rPr lang="en-US" dirty="0" smtClean="0"/>
              <a:t>ET</a:t>
            </a:r>
          </a:p>
          <a:p>
            <a:pPr lvl="2"/>
            <a:r>
              <a:rPr lang="en-US" dirty="0" smtClean="0"/>
              <a:t>Dial</a:t>
            </a:r>
            <a:r>
              <a:rPr lang="en-US" dirty="0"/>
              <a:t>-in details on </a:t>
            </a:r>
            <a:r>
              <a:rPr lang="en-US" dirty="0" err="1"/>
              <a:t>OmniRAN</a:t>
            </a:r>
            <a:r>
              <a:rPr lang="en-US" dirty="0"/>
              <a:t> TG Wiki page on mentor</a:t>
            </a:r>
            <a:br>
              <a:rPr lang="en-US" dirty="0"/>
            </a:br>
            <a:r>
              <a:rPr lang="en-US" dirty="0">
                <a:hlinkClick r:id="rId2"/>
              </a:rPr>
              <a:t>https://mentor.ieee.org/omniran/bp/</a:t>
            </a:r>
            <a:r>
              <a:rPr lang="en-US" dirty="0" smtClean="0">
                <a:hlinkClick r:id="rId2"/>
              </a:rPr>
              <a:t>StartPage</a:t>
            </a:r>
            <a:endParaRPr lang="en-US" dirty="0" smtClean="0"/>
          </a:p>
          <a:p>
            <a:pPr lvl="1"/>
            <a:r>
              <a:rPr lang="en-US" dirty="0" smtClean="0"/>
              <a:t>Review contributions invited in Jan meeting to progress text for next revision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</TotalTime>
  <Words>258</Words>
  <Application>Microsoft Macintosh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Times</vt:lpstr>
      <vt:lpstr>Times New Roman</vt:lpstr>
      <vt:lpstr>Arial</vt:lpstr>
      <vt:lpstr>omniran_usecase_template</vt:lpstr>
      <vt:lpstr>IEEE 802.1 OmniRAN TG Status Report to IEEE 802 WGs</vt:lpstr>
      <vt:lpstr>IEEE 802.1 OmniRAN TG Resources</vt:lpstr>
      <vt:lpstr>OmniRAN TG Achievements Atlanta, GA meeting, Jan 18th – 21st </vt:lpstr>
      <vt:lpstr>Looking forward to next session in  Macao, March 13-18, 2016</vt:lpstr>
    </vt:vector>
  </TitlesOfParts>
  <Company>Nokia Siemens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Microsoft Office User</cp:lastModifiedBy>
  <cp:revision>138</cp:revision>
  <cp:lastPrinted>1998-02-10T13:28:06Z</cp:lastPrinted>
  <dcterms:created xsi:type="dcterms:W3CDTF">2013-03-11T14:14:17Z</dcterms:created>
  <dcterms:modified xsi:type="dcterms:W3CDTF">2016-01-21T19:12:48Z</dcterms:modified>
</cp:coreProperties>
</file>