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7" r:id="rId2"/>
    <p:sldId id="262" r:id="rId3"/>
    <p:sldId id="323" r:id="rId4"/>
    <p:sldId id="334" r:id="rId5"/>
    <p:sldId id="335" r:id="rId6"/>
    <p:sldId id="336" r:id="rId7"/>
    <p:sldId id="337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 autoAdjust="0"/>
    <p:restoredTop sz="95673" autoAdjust="0"/>
  </p:normalViewPr>
  <p:slideViewPr>
    <p:cSldViewPr>
      <p:cViewPr varScale="1">
        <p:scale>
          <a:sx n="103" d="100"/>
          <a:sy n="103" d="100"/>
        </p:scale>
        <p:origin x="1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omniran-16-0003-00-CF00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28143"/>
              </p:ext>
            </p:extLst>
          </p:nvPr>
        </p:nvGraphicFramePr>
        <p:xfrm>
          <a:off x="533400" y="483090"/>
          <a:ext cx="8077201" cy="352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Content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outline considerations for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Annex: Applicability to non-IEEE 802 PHY layer technologies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2015-11-08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maximilian.riegel@nokis.com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802.1CF can be well applied to access networks carrying Ethernet payload over non-IEEE 802 PHY layer technologies.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TG decided to add an annex to describe such deployment cases.</a:t>
            </a:r>
          </a:p>
          <a:p>
            <a:r>
              <a:rPr lang="en-US" sz="1600" dirty="0" smtClean="0">
                <a:latin typeface="+mn-lt"/>
              </a:rPr>
              <a:t>The presentation provides thoughts on the structure of the information and the outline of the annex.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Content and outline considerations for</a:t>
            </a:r>
            <a:br>
              <a:rPr lang="en-US" dirty="0"/>
            </a:br>
            <a:r>
              <a:rPr lang="en-US" dirty="0"/>
              <a:t>Annex: Applicability to non-IEEE 802 PHY layer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8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3965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4255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58970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</a:t>
            </a:r>
            <a:r>
              <a:rPr lang="en-US" sz="1600" dirty="0" err="1" smtClean="0"/>
              <a:t>maintentance</a:t>
            </a:r>
            <a:endParaRPr lang="en-US" sz="1600" dirty="0" smtClean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1971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1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802.1CF provides an architectural model and a functional description of IEEE 802 access network</a:t>
            </a:r>
          </a:p>
          <a:p>
            <a:pPr lvl="1"/>
            <a:r>
              <a:rPr lang="en-US" dirty="0" smtClean="0"/>
              <a:t>Defined by the transport of Ethernet frames as payload</a:t>
            </a:r>
          </a:p>
          <a:p>
            <a:r>
              <a:rPr lang="en-US" dirty="0" smtClean="0"/>
              <a:t>There are widely deployed access network infrastructures carrying Ethernet frames over non-IEEE 802 PHY technologies</a:t>
            </a:r>
          </a:p>
          <a:p>
            <a:pPr lvl="1"/>
            <a:r>
              <a:rPr lang="en-US" dirty="0" smtClean="0"/>
              <a:t>E.g. Cable, DSL</a:t>
            </a:r>
          </a:p>
          <a:p>
            <a:r>
              <a:rPr lang="en-US" dirty="0" smtClean="0"/>
              <a:t>It was observed that 802.1CF would also provide a model and functional description for the evolution of such non-IEEE 802 Ethernet access networks.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TG decided to document such deployments in the annex to 802.1CF.</a:t>
            </a:r>
          </a:p>
          <a:p>
            <a:r>
              <a:rPr lang="en-US" dirty="0" smtClean="0"/>
              <a:t>This presentation would like to provide considerations and guidance for the creation of the annex. It proposes generic hints for the content and outline.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Large public access </a:t>
            </a:r>
            <a:br>
              <a:rPr lang="en-US" dirty="0" smtClean="0"/>
            </a:br>
            <a:r>
              <a:rPr lang="en-US" dirty="0" smtClean="0"/>
              <a:t>infrastructures are </a:t>
            </a:r>
            <a:br>
              <a:rPr lang="en-US" dirty="0" smtClean="0"/>
            </a:br>
            <a:r>
              <a:rPr lang="en-US" dirty="0" smtClean="0"/>
              <a:t>providing Ethernet </a:t>
            </a:r>
            <a:br>
              <a:rPr lang="en-US" dirty="0" smtClean="0"/>
            </a:br>
            <a:r>
              <a:rPr lang="en-US" dirty="0" smtClean="0"/>
              <a:t>payload connectivity </a:t>
            </a:r>
            <a:br>
              <a:rPr lang="en-US" dirty="0" smtClean="0"/>
            </a:br>
            <a:r>
              <a:rPr lang="en-US" dirty="0" smtClean="0"/>
              <a:t>over non-IEEE 802 </a:t>
            </a:r>
            <a:br>
              <a:rPr lang="en-US" dirty="0" smtClean="0"/>
            </a:br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To leverage </a:t>
            </a:r>
            <a:br>
              <a:rPr lang="en-US" dirty="0" smtClean="0"/>
            </a:br>
            <a:r>
              <a:rPr lang="en-US" dirty="0" smtClean="0"/>
              <a:t>non-IEEE 802 </a:t>
            </a:r>
            <a:br>
              <a:rPr lang="en-US" dirty="0" smtClean="0"/>
            </a:br>
            <a:r>
              <a:rPr lang="en-US" dirty="0" smtClean="0"/>
              <a:t>communication  </a:t>
            </a:r>
            <a:br>
              <a:rPr lang="en-US" dirty="0" smtClean="0"/>
            </a:br>
            <a:r>
              <a:rPr lang="en-US" dirty="0" smtClean="0"/>
              <a:t>technologies for </a:t>
            </a:r>
            <a:br>
              <a:rPr lang="en-US" dirty="0" smtClean="0"/>
            </a:br>
            <a:r>
              <a:rPr lang="en-US" dirty="0" smtClean="0"/>
              <a:t>transport of Ethernet</a:t>
            </a:r>
          </a:p>
          <a:p>
            <a:r>
              <a:rPr lang="en-US" dirty="0" smtClean="0"/>
              <a:t>Most likely deploying a non-IEEE 802 PHY technology for the reference point R6</a:t>
            </a:r>
          </a:p>
          <a:p>
            <a:pPr lvl="1"/>
            <a:r>
              <a:rPr lang="en-US" dirty="0" smtClean="0"/>
              <a:t>Potentially also R1 may not be based on IEEE 802 PHY</a:t>
            </a:r>
          </a:p>
          <a:p>
            <a:pPr lvl="1"/>
            <a:r>
              <a:rPr lang="en-US" dirty="0" smtClean="0"/>
              <a:t>R3 is likely based on IEEE 802 PHY</a:t>
            </a:r>
          </a:p>
          <a:p>
            <a:r>
              <a:rPr lang="en-US" dirty="0" smtClean="0"/>
              <a:t>The network reference model as well as control signaling of 802.1CF is well applicable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30" y="1403775"/>
            <a:ext cx="5360270" cy="285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2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content of the 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Architectural description of the particular access infrastructure in its basic form with native terms</a:t>
            </a:r>
          </a:p>
          <a:p>
            <a:r>
              <a:rPr lang="en-US" dirty="0" smtClean="0"/>
              <a:t>Deployment variation and evolutionary enhancements</a:t>
            </a:r>
          </a:p>
          <a:p>
            <a:r>
              <a:rPr lang="en-US" dirty="0" smtClean="0"/>
              <a:t>List of references</a:t>
            </a:r>
          </a:p>
          <a:p>
            <a:r>
              <a:rPr lang="en-US" dirty="0" smtClean="0"/>
              <a:t>Mapping of functional entities to 802.1CF NRM</a:t>
            </a:r>
          </a:p>
          <a:p>
            <a:r>
              <a:rPr lang="en-US" dirty="0" smtClean="0"/>
              <a:t>Identification of 802.1CF reference points in ‘foreign’ access infrastructure</a:t>
            </a:r>
          </a:p>
          <a:p>
            <a:r>
              <a:rPr lang="en-US" dirty="0" smtClean="0"/>
              <a:t>Mapping of terminology</a:t>
            </a:r>
          </a:p>
          <a:p>
            <a:r>
              <a:rPr lang="en-US" dirty="0" smtClean="0"/>
              <a:t>Mapping of functional behavior to 802.1CF functional description</a:t>
            </a:r>
          </a:p>
          <a:p>
            <a:r>
              <a:rPr lang="en-US" dirty="0" smtClean="0"/>
              <a:t>Summary of differences and similarities to 802.1CF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3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outline of Annex</a:t>
            </a:r>
            <a:r>
              <a:rPr lang="en-US" dirty="0"/>
              <a:t>: Applicability to non-IEEE 802 PHY layer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infrastructure ‘A’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Introduction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Basic architecture and interfaces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Deployment variations and evolution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References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Architectural alignment to 802.1CF NRM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Related functional entities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Related reference points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Differences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Mapping of terminology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Functional alignment to 802.1CF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Mapping of functional behavior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Major functional differences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Summary and conclusion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infrastructure ’B’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s-IS" dirty="0" smtClean="0"/>
              <a:t>…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1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outline for annex on applicability to non-IEEE 802 PHY technologies is desired.</a:t>
            </a:r>
          </a:p>
          <a:p>
            <a:r>
              <a:rPr lang="en-US" dirty="0" smtClean="0"/>
              <a:t>Content should be structured similar for all different technologies.</a:t>
            </a:r>
          </a:p>
          <a:p>
            <a:r>
              <a:rPr lang="en-US" dirty="0" smtClean="0"/>
              <a:t>The proposed outline is aligned to the outline of the normative part of 802.1CF</a:t>
            </a:r>
          </a:p>
          <a:p>
            <a:r>
              <a:rPr lang="en-US" dirty="0" smtClean="0"/>
              <a:t>The contribution on distributed CCAP needs to be enhanced in particular to provide the linking to the 802.1CF</a:t>
            </a:r>
            <a:endParaRPr lang="en-US" dirty="0"/>
          </a:p>
          <a:p>
            <a:r>
              <a:rPr lang="en-US" dirty="0" smtClean="0"/>
              <a:t>Any additional recommendations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mniran-CF00-functionalDescription-template" id="{DF332D3A-4001-D947-AE9E-2473D520E8A8}" vid="{759A2307-25D4-A748-89E9-CCCBC87FF1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551</Words>
  <Application>Microsoft Macintosh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Times</vt:lpstr>
      <vt:lpstr>Times New Roman</vt:lpstr>
      <vt:lpstr>omniran_template</vt:lpstr>
      <vt:lpstr>PowerPoint Presentation</vt:lpstr>
      <vt:lpstr>Content and outline considerations for Annex: Applicability to non-IEEE 802 PHY layer technologies</vt:lpstr>
      <vt:lpstr> P802.1CF Draft ToC </vt:lpstr>
      <vt:lpstr>Scope and purpose</vt:lpstr>
      <vt:lpstr>The issue</vt:lpstr>
      <vt:lpstr>The desired content of the annex</vt:lpstr>
      <vt:lpstr>Proposed outline of Annex: Applicability to non-IEEE 802 PHY layer technologies</vt:lpstr>
      <vt:lpstr>Conclusion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177</cp:revision>
  <cp:lastPrinted>1998-02-10T13:28:06Z</cp:lastPrinted>
  <dcterms:created xsi:type="dcterms:W3CDTF">2014-02-26T07:36:58Z</dcterms:created>
  <dcterms:modified xsi:type="dcterms:W3CDTF">2016-01-18T00:07:11Z</dcterms:modified>
</cp:coreProperties>
</file>