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98" r:id="rId3"/>
    <p:sldId id="307" r:id="rId4"/>
    <p:sldId id="306" r:id="rId5"/>
    <p:sldId id="289" r:id="rId6"/>
    <p:sldId id="290" r:id="rId7"/>
    <p:sldId id="291" r:id="rId8"/>
    <p:sldId id="292" r:id="rId9"/>
    <p:sldId id="293" r:id="rId10"/>
    <p:sldId id="271" r:id="rId11"/>
    <p:sldId id="297" r:id="rId12"/>
    <p:sldId id="299" r:id="rId13"/>
    <p:sldId id="308" r:id="rId14"/>
    <p:sldId id="30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97" d="100"/>
          <a:sy n="97" d="100"/>
        </p:scale>
        <p:origin x="90" y="6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5</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effectLst/>
              </a:rPr>
              <a:t>omniran-16-0001-00-00TG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January 2016 F2F Meeting</a:t>
            </a:r>
            <a:br>
              <a:rPr lang="en-US" dirty="0" smtClean="0"/>
            </a:br>
            <a:r>
              <a:rPr lang="en-US" dirty="0" smtClean="0"/>
              <a:t>Atlanta, GA</a:t>
            </a:r>
            <a:endParaRPr lang="en-US" dirty="0"/>
          </a:p>
        </p:txBody>
      </p:sp>
      <p:sp>
        <p:nvSpPr>
          <p:cNvPr id="3" name="Subtitle 2"/>
          <p:cNvSpPr>
            <a:spLocks noGrp="1"/>
          </p:cNvSpPr>
          <p:nvPr>
            <p:ph type="subTitle" idx="1"/>
          </p:nvPr>
        </p:nvSpPr>
        <p:spPr/>
        <p:txBody>
          <a:bodyPr/>
          <a:lstStyle/>
          <a:p>
            <a:r>
              <a:rPr lang="en-US" dirty="0" smtClean="0"/>
              <a:t>2016-01-12</a:t>
            </a:r>
          </a:p>
          <a:p>
            <a:r>
              <a:rPr lang="en-US" dirty="0" smtClean="0"/>
              <a:t>Max 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a:t>
            </a:r>
          </a:p>
          <a:p>
            <a:r>
              <a:rPr lang="en-GB" sz="2400" dirty="0" smtClean="0"/>
              <a:t>Minutes taker:</a:t>
            </a:r>
          </a:p>
          <a:p>
            <a:pPr lvl="1"/>
            <a:r>
              <a:rPr lang="en-GB" sz="2000" dirty="0" smtClean="0"/>
              <a:t> …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72402538"/>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accent1">
                              <a:lumMod val="20000"/>
                              <a:lumOff val="80000"/>
                            </a:schemeClr>
                          </a:solidFill>
                        </a:rPr>
                        <a:t>Jeorge</a:t>
                      </a:r>
                      <a:r>
                        <a:rPr lang="en-US" sz="1400" dirty="0" smtClean="0">
                          <a:solidFill>
                            <a:schemeClr val="accent1">
                              <a:lumMod val="20000"/>
                              <a:lumOff val="80000"/>
                            </a:schemeClr>
                          </a:solidFill>
                        </a:rPr>
                        <a:t> S. </a:t>
                      </a:r>
                      <a:r>
                        <a:rPr lang="en-US" sz="1400" dirty="0" err="1" smtClean="0">
                          <a:solidFill>
                            <a:schemeClr val="accent1">
                              <a:lumMod val="20000"/>
                              <a:lumOff val="80000"/>
                            </a:schemeClr>
                          </a:solidFill>
                        </a:rPr>
                        <a:t>Hurtarte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Teradyne</a:t>
                      </a:r>
                      <a:endParaRPr lang="en-US" sz="1400" dirty="0">
                        <a:solidFill>
                          <a:schemeClr val="accent1">
                            <a:lumMod val="20000"/>
                            <a:lumOff val="80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accent1">
                              <a:lumMod val="20000"/>
                              <a:lumOff val="80000"/>
                            </a:schemeClr>
                          </a:solidFill>
                        </a:rPr>
                        <a:t>Katsuo</a:t>
                      </a:r>
                      <a:r>
                        <a:rPr lang="en-US" sz="1400" dirty="0" smtClean="0">
                          <a:solidFill>
                            <a:schemeClr val="accent1">
                              <a:lumMod val="20000"/>
                              <a:lumOff val="80000"/>
                            </a:schemeClr>
                          </a:solidFill>
                        </a:rPr>
                        <a:t> </a:t>
                      </a:r>
                      <a:r>
                        <a:rPr lang="en-US" sz="1400" dirty="0" err="1" smtClean="0">
                          <a:solidFill>
                            <a:schemeClr val="accent1">
                              <a:lumMod val="20000"/>
                              <a:lumOff val="80000"/>
                            </a:schemeClr>
                          </a:solidFill>
                        </a:rPr>
                        <a:t>Yunoki</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KDDI R&amp;D Labs</a:t>
                      </a:r>
                      <a:endParaRPr lang="en-US" sz="1400" dirty="0">
                        <a:solidFill>
                          <a:schemeClr val="accent1">
                            <a:lumMod val="20000"/>
                            <a:lumOff val="80000"/>
                          </a:schemeClr>
                        </a:solidFill>
                      </a:endParaRPr>
                    </a:p>
                  </a:txBody>
                  <a:tcPr/>
                </a:tc>
              </a:tr>
              <a:tr h="292100">
                <a:tc>
                  <a:txBody>
                    <a:bodyPr/>
                    <a:lstStyle/>
                    <a:p>
                      <a:r>
                        <a:rPr lang="en-US" sz="1400" dirty="0" smtClean="0">
                          <a:solidFill>
                            <a:schemeClr val="accent1">
                              <a:lumMod val="20000"/>
                              <a:lumOff val="80000"/>
                            </a:schemeClr>
                          </a:solidFill>
                        </a:rPr>
                        <a:t>Juan Carlos Zuniga</a:t>
                      </a:r>
                      <a:endParaRPr lang="en-US" sz="1400" dirty="0">
                        <a:solidFill>
                          <a:schemeClr val="accent1">
                            <a:lumMod val="20000"/>
                            <a:lumOff val="80000"/>
                          </a:schemeClr>
                        </a:solidFill>
                      </a:endParaRPr>
                    </a:p>
                  </a:txBody>
                  <a:tcPr/>
                </a:tc>
                <a:tc>
                  <a:txBody>
                    <a:bodyPr/>
                    <a:lstStyle/>
                    <a:p>
                      <a:r>
                        <a:rPr lang="en-US" sz="1400" dirty="0" err="1" smtClean="0">
                          <a:solidFill>
                            <a:schemeClr val="accent1">
                              <a:lumMod val="20000"/>
                              <a:lumOff val="80000"/>
                            </a:schemeClr>
                          </a:solidFill>
                        </a:rPr>
                        <a:t>Interdigital</a:t>
                      </a:r>
                      <a:r>
                        <a:rPr lang="en-US" sz="1400" baseline="0" dirty="0" smtClean="0">
                          <a:solidFill>
                            <a:schemeClr val="accent1">
                              <a:lumMod val="20000"/>
                              <a:lumOff val="80000"/>
                            </a:schemeClr>
                          </a:solidFill>
                        </a:rPr>
                        <a:t> </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Stephen Pain</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BRCM</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Yonggang</a:t>
                      </a:r>
                      <a:r>
                        <a:rPr lang="en-US" sz="1400" dirty="0" smtClean="0">
                          <a:solidFill>
                            <a:schemeClr val="accent1">
                              <a:lumMod val="20000"/>
                              <a:lumOff val="80000"/>
                            </a:schemeClr>
                          </a:solidFill>
                        </a:rPr>
                        <a:t> Fang</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ZTETX</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Bill Carney</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Sony</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Hyeong</a:t>
                      </a:r>
                      <a:r>
                        <a:rPr lang="en-US" sz="1400" baseline="0" dirty="0" smtClean="0">
                          <a:solidFill>
                            <a:schemeClr val="accent1">
                              <a:lumMod val="20000"/>
                              <a:lumOff val="80000"/>
                            </a:schemeClr>
                          </a:solidFill>
                        </a:rPr>
                        <a:t> Ho Lee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ETRI</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Praveen</a:t>
                      </a:r>
                      <a:r>
                        <a:rPr lang="en-US" sz="1400" baseline="0" dirty="0" smtClean="0">
                          <a:solidFill>
                            <a:schemeClr val="accent1">
                              <a:lumMod val="20000"/>
                              <a:lumOff val="80000"/>
                            </a:schemeClr>
                          </a:solidFill>
                        </a:rPr>
                        <a:t> Due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Qualcomm</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Chenchen</a:t>
                      </a:r>
                      <a:r>
                        <a:rPr lang="en-US" sz="1400" dirty="0" smtClean="0">
                          <a:solidFill>
                            <a:schemeClr val="accent1">
                              <a:lumMod val="20000"/>
                              <a:lumOff val="80000"/>
                            </a:schemeClr>
                          </a:solidFill>
                        </a:rPr>
                        <a:t> Liu</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Huawei</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Mark Hamilton</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Ruckus Wireless</a:t>
                      </a:r>
                      <a:endParaRPr lang="en-US" sz="1400" dirty="0">
                        <a:solidFill>
                          <a:schemeClr val="accent1">
                            <a:lumMod val="20000"/>
                            <a:lumOff val="80000"/>
                          </a:schemeClr>
                        </a:solidFill>
                      </a:endParaRPr>
                    </a:p>
                  </a:txBody>
                  <a:tcPr/>
                </a:tc>
              </a:tr>
              <a:tr h="292100">
                <a:tc>
                  <a:txBody>
                    <a:bodyPr/>
                    <a:lstStyle/>
                    <a:p>
                      <a:r>
                        <a:rPr lang="en-US" sz="1400" dirty="0" smtClean="0">
                          <a:solidFill>
                            <a:schemeClr val="accent1">
                              <a:lumMod val="20000"/>
                              <a:lumOff val="80000"/>
                            </a:schemeClr>
                          </a:solidFill>
                        </a:rPr>
                        <a:t>James </a:t>
                      </a:r>
                      <a:r>
                        <a:rPr lang="en-US" sz="1400" dirty="0" err="1" smtClean="0">
                          <a:solidFill>
                            <a:schemeClr val="accent1">
                              <a:lumMod val="20000"/>
                              <a:lumOff val="80000"/>
                            </a:schemeClr>
                          </a:solidFill>
                        </a:rPr>
                        <a:t>Lepp</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Blackberry</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Wang </a:t>
                      </a:r>
                      <a:r>
                        <a:rPr lang="en-US" sz="1400" dirty="0" err="1" smtClean="0">
                          <a:solidFill>
                            <a:schemeClr val="accent1">
                              <a:lumMod val="20000"/>
                              <a:lumOff val="80000"/>
                            </a:schemeClr>
                          </a:solidFill>
                        </a:rPr>
                        <a:t>Hao</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Fujitsu</a:t>
                      </a:r>
                      <a:endParaRPr lang="en-US" sz="1400" dirty="0">
                        <a:solidFill>
                          <a:schemeClr val="accent1">
                            <a:lumMod val="20000"/>
                            <a:lumOff val="80000"/>
                          </a:schemeClr>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January 2016 F2F</a:t>
            </a:r>
          </a:p>
        </p:txBody>
      </p:sp>
      <p:sp>
        <p:nvSpPr>
          <p:cNvPr id="3" name="Content Placeholder 2"/>
          <p:cNvSpPr>
            <a:spLocks noGrp="1"/>
          </p:cNvSpPr>
          <p:nvPr>
            <p:ph idx="1"/>
          </p:nvPr>
        </p:nvSpPr>
        <p:spPr/>
        <p:txBody>
          <a:bodyPr>
            <a:normAutofit fontScale="70000" lnSpcReduction="20000"/>
          </a:bodyPr>
          <a:lstStyle/>
          <a:p>
            <a:r>
              <a:rPr lang="en-US" dirty="0" smtClean="0"/>
              <a:t>Review of minutes</a:t>
            </a:r>
          </a:p>
          <a:p>
            <a:r>
              <a:rPr lang="en-US" dirty="0" smtClean="0"/>
              <a:t>Reports</a:t>
            </a:r>
          </a:p>
          <a:p>
            <a:r>
              <a:rPr lang="en-US" dirty="0" smtClean="0"/>
              <a:t>Review of 802.1CF editor’s draft</a:t>
            </a:r>
          </a:p>
          <a:p>
            <a:pPr lvl="1"/>
            <a:r>
              <a:rPr lang="en-US" dirty="0" smtClean="0"/>
              <a:t>Comment resolution</a:t>
            </a:r>
          </a:p>
          <a:p>
            <a:r>
              <a:rPr lang="en-US" dirty="0" smtClean="0"/>
              <a:t>New P802.1CF contributions</a:t>
            </a:r>
          </a:p>
          <a:p>
            <a:pPr lvl="1"/>
            <a:r>
              <a:rPr lang="en-US" dirty="0" smtClean="0"/>
              <a:t>Functional design and decomposition</a:t>
            </a:r>
          </a:p>
          <a:p>
            <a:pPr lvl="1"/>
            <a:r>
              <a:rPr lang="en-US" dirty="0" smtClean="0"/>
              <a:t>Backhaul representation</a:t>
            </a:r>
          </a:p>
          <a:p>
            <a:pPr lvl="1"/>
            <a:r>
              <a:rPr lang="en-US" dirty="0" smtClean="0"/>
              <a:t>Deployment models</a:t>
            </a:r>
          </a:p>
          <a:p>
            <a:r>
              <a:rPr lang="en-US" dirty="0" smtClean="0"/>
              <a:t>Wi-Fi as component of 5G within the scope of P802.1CF</a:t>
            </a:r>
          </a:p>
          <a:p>
            <a:r>
              <a:rPr lang="en-US" dirty="0" smtClean="0"/>
              <a:t>Project planning</a:t>
            </a:r>
          </a:p>
          <a:p>
            <a:r>
              <a:rPr lang="en-US" dirty="0" smtClean="0"/>
              <a:t>Status report to IEEE 802 WGs</a:t>
            </a:r>
          </a:p>
          <a:p>
            <a:r>
              <a:rPr lang="en-US" dirty="0" smtClean="0"/>
              <a:t>AOB</a:t>
            </a:r>
          </a:p>
        </p:txBody>
      </p:sp>
    </p:spTree>
    <p:extLst>
      <p:ext uri="{BB962C8B-B14F-4D97-AF65-F5344CB8AC3E}">
        <p14:creationId xmlns:p14="http://schemas.microsoft.com/office/powerpoint/2010/main" val="2202708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Schedules</a:t>
            </a:r>
          </a:p>
        </p:txBody>
      </p:sp>
      <p:sp>
        <p:nvSpPr>
          <p:cNvPr id="3" name="Content Placeholder 2"/>
          <p:cNvSpPr>
            <a:spLocks noGrp="1"/>
          </p:cNvSpPr>
          <p:nvPr>
            <p:ph idx="1"/>
          </p:nvPr>
        </p:nvSpPr>
        <p:spPr/>
        <p:txBody>
          <a:bodyPr>
            <a:normAutofit fontScale="62500" lnSpcReduction="20000"/>
          </a:bodyPr>
          <a:lstStyle/>
          <a:p>
            <a:r>
              <a:rPr lang="en-US" dirty="0" smtClean="0"/>
              <a:t>Mon</a:t>
            </a:r>
          </a:p>
          <a:p>
            <a:r>
              <a:rPr lang="en-US" dirty="0" smtClean="0"/>
              <a:t>Tue</a:t>
            </a:r>
          </a:p>
          <a:p>
            <a:r>
              <a:rPr lang="en-US" dirty="0" smtClean="0"/>
              <a:t>Wed</a:t>
            </a:r>
          </a:p>
          <a:p>
            <a:r>
              <a:rPr lang="en-US" dirty="0" smtClean="0"/>
              <a:t>Thu</a:t>
            </a:r>
          </a:p>
          <a:p>
            <a:pPr lvl="1"/>
            <a:r>
              <a:rPr lang="en-US" dirty="0" smtClean="0"/>
              <a:t>Review of minutes</a:t>
            </a:r>
          </a:p>
          <a:p>
            <a:pPr lvl="1"/>
            <a:r>
              <a:rPr lang="en-US" dirty="0" smtClean="0"/>
              <a:t>Reports</a:t>
            </a:r>
          </a:p>
          <a:p>
            <a:pPr lvl="1"/>
            <a:r>
              <a:rPr lang="en-US" dirty="0" smtClean="0"/>
              <a:t>Review of 802.1CF editor’s draft</a:t>
            </a:r>
          </a:p>
          <a:p>
            <a:pPr lvl="2"/>
            <a:r>
              <a:rPr lang="en-US" dirty="0" smtClean="0"/>
              <a:t>Comment resolution</a:t>
            </a:r>
          </a:p>
          <a:p>
            <a:pPr lvl="1"/>
            <a:r>
              <a:rPr lang="en-US" dirty="0" smtClean="0"/>
              <a:t>New P802.1CF contributions</a:t>
            </a:r>
          </a:p>
          <a:p>
            <a:pPr lvl="2"/>
            <a:r>
              <a:rPr lang="en-US" dirty="0" smtClean="0"/>
              <a:t>Functional design and decomposition</a:t>
            </a:r>
          </a:p>
          <a:p>
            <a:pPr lvl="2"/>
            <a:r>
              <a:rPr lang="en-US" dirty="0" smtClean="0"/>
              <a:t>Backhaul representation</a:t>
            </a:r>
          </a:p>
          <a:p>
            <a:pPr lvl="2"/>
            <a:r>
              <a:rPr lang="en-US" dirty="0" smtClean="0"/>
              <a:t>Deployment models</a:t>
            </a:r>
          </a:p>
          <a:p>
            <a:pPr lvl="1"/>
            <a:r>
              <a:rPr lang="en-US" dirty="0" smtClean="0"/>
              <a:t>Wi-Fi as component of 5G within the scope of P802.1CF</a:t>
            </a:r>
          </a:p>
          <a:p>
            <a:pPr lvl="1"/>
            <a:r>
              <a:rPr lang="en-US" dirty="0" smtClean="0"/>
              <a:t>Project planning</a:t>
            </a:r>
          </a:p>
          <a:p>
            <a:pPr lvl="1"/>
            <a:r>
              <a:rPr lang="en-US" dirty="0" smtClean="0"/>
              <a:t>Status report to IEEE 802 WGs</a:t>
            </a:r>
          </a:p>
          <a:p>
            <a:pPr lvl="1"/>
            <a:r>
              <a:rPr lang="en-US" dirty="0" smtClean="0"/>
              <a:t>AOB</a:t>
            </a:r>
          </a:p>
        </p:txBody>
      </p:sp>
    </p:spTree>
    <p:extLst>
      <p:ext uri="{BB962C8B-B14F-4D97-AF65-F5344CB8AC3E}">
        <p14:creationId xmlns:p14="http://schemas.microsoft.com/office/powerpoint/2010/main" val="191968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2016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r>
              <a:rPr lang="en-US" dirty="0" smtClean="0"/>
              <a:t>Venue:</a:t>
            </a:r>
          </a:p>
          <a:p>
            <a:pPr lvl="1"/>
            <a:r>
              <a:rPr lang="en-US" dirty="0"/>
              <a:t>Hyatt Regency </a:t>
            </a:r>
            <a:r>
              <a:rPr lang="en-US" dirty="0" smtClean="0"/>
              <a:t>Atlanta </a:t>
            </a:r>
          </a:p>
          <a:p>
            <a:pPr lvl="2"/>
            <a:r>
              <a:rPr lang="en-US" dirty="0" smtClean="0"/>
              <a:t>625 Peachtree Street NE </a:t>
            </a:r>
            <a:br>
              <a:rPr lang="en-US" dirty="0" smtClean="0"/>
            </a:br>
            <a:r>
              <a:rPr lang="en-US" dirty="0" smtClean="0"/>
              <a:t>Atlanta, Georgia, </a:t>
            </a:r>
            <a:r>
              <a:rPr lang="en-US" dirty="0"/>
              <a:t>USA, </a:t>
            </a:r>
            <a:r>
              <a:rPr lang="en-US" dirty="0" smtClean="0"/>
              <a:t>30303 </a:t>
            </a:r>
            <a:br>
              <a:rPr lang="en-US" dirty="0" smtClean="0"/>
            </a:br>
            <a:endParaRPr lang="en-US" dirty="0"/>
          </a:p>
          <a:p>
            <a:r>
              <a:rPr lang="en-US" dirty="0" smtClean="0"/>
              <a:t>Meeting room:</a:t>
            </a:r>
          </a:p>
          <a:p>
            <a:pPr lvl="1"/>
            <a:r>
              <a:rPr lang="en-US" dirty="0" smtClean="0"/>
              <a:t>Mon, Tue, Wed: 	Piedmont, ATL CC</a:t>
            </a:r>
          </a:p>
          <a:p>
            <a:pPr lvl="1"/>
            <a:r>
              <a:rPr lang="en-US" dirty="0" smtClean="0"/>
              <a:t>Thu:			Chicago A, Exhibit </a:t>
            </a:r>
            <a:r>
              <a:rPr lang="en-US" dirty="0" err="1" smtClean="0"/>
              <a:t>Lvl</a:t>
            </a:r>
            <a:r>
              <a:rPr lang="en-US" dirty="0" smtClean="0"/>
              <a:t/>
            </a:r>
            <a:br>
              <a:rPr lang="en-US" dirty="0" smtClean="0"/>
            </a:br>
            <a:endParaRPr lang="en-US" dirty="0" smtClean="0"/>
          </a:p>
          <a:p>
            <a:r>
              <a:rPr lang="en-US" dirty="0" smtClean="0"/>
              <a:t>Sessions:</a:t>
            </a:r>
          </a:p>
          <a:p>
            <a:pPr lvl="1"/>
            <a:r>
              <a:rPr lang="en-US" dirty="0" smtClean="0"/>
              <a:t>Mon, 	Jan 18</a:t>
            </a:r>
            <a:r>
              <a:rPr lang="en-US" baseline="30000" dirty="0" smtClean="0"/>
              <a:t>th</a:t>
            </a:r>
            <a:r>
              <a:rPr lang="en-US" dirty="0" smtClean="0"/>
              <a:t>,	16:00-18:00</a:t>
            </a:r>
          </a:p>
          <a:p>
            <a:pPr lvl="1"/>
            <a:r>
              <a:rPr lang="en-US" dirty="0" smtClean="0"/>
              <a:t>Tue, 	Jan 19</a:t>
            </a:r>
            <a:r>
              <a:rPr lang="en-US" baseline="30000" dirty="0" smtClean="0"/>
              <a:t>th</a:t>
            </a:r>
            <a:r>
              <a:rPr lang="en-US" dirty="0" smtClean="0"/>
              <a:t>, 	16:00-18:00</a:t>
            </a:r>
          </a:p>
          <a:p>
            <a:pPr lvl="1"/>
            <a:r>
              <a:rPr lang="en-US" dirty="0" smtClean="0"/>
              <a:t>Wed, 	Jan 20</a:t>
            </a:r>
            <a:r>
              <a:rPr lang="en-US" baseline="30000" dirty="0" smtClean="0"/>
              <a:t>th</a:t>
            </a:r>
            <a:r>
              <a:rPr lang="en-US" dirty="0" smtClean="0"/>
              <a:t>, 	16:</a:t>
            </a:r>
            <a:r>
              <a:rPr lang="en-US" dirty="0"/>
              <a:t>0</a:t>
            </a:r>
            <a:r>
              <a:rPr lang="en-US" dirty="0" smtClean="0"/>
              <a:t>0-18:00</a:t>
            </a:r>
          </a:p>
          <a:p>
            <a:pPr lvl="1"/>
            <a:r>
              <a:rPr lang="en-US" dirty="0" smtClean="0"/>
              <a:t>Thu, 	Jan 21</a:t>
            </a:r>
            <a:r>
              <a:rPr lang="en-US" baseline="30000" dirty="0" smtClean="0"/>
              <a:t>st</a:t>
            </a:r>
            <a:r>
              <a:rPr lang="en-US" dirty="0" smtClean="0"/>
              <a:t>,	10:</a:t>
            </a:r>
            <a:r>
              <a:rPr lang="en-US" dirty="0"/>
              <a:t>3</a:t>
            </a:r>
            <a:r>
              <a:rPr lang="en-US" dirty="0" smtClean="0"/>
              <a:t>0-12:30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January 2016 F2F</a:t>
            </a:r>
          </a:p>
        </p:txBody>
      </p:sp>
      <p:sp>
        <p:nvSpPr>
          <p:cNvPr id="3" name="Content Placeholder 2"/>
          <p:cNvSpPr>
            <a:spLocks noGrp="1"/>
          </p:cNvSpPr>
          <p:nvPr>
            <p:ph idx="1"/>
          </p:nvPr>
        </p:nvSpPr>
        <p:spPr/>
        <p:txBody>
          <a:bodyPr>
            <a:normAutofit fontScale="70000" lnSpcReduction="20000"/>
          </a:bodyPr>
          <a:lstStyle/>
          <a:p>
            <a:r>
              <a:rPr lang="en-US" dirty="0" smtClean="0"/>
              <a:t>Review of minutes</a:t>
            </a:r>
          </a:p>
          <a:p>
            <a:r>
              <a:rPr lang="en-US" dirty="0" smtClean="0"/>
              <a:t>Reports</a:t>
            </a:r>
          </a:p>
          <a:p>
            <a:r>
              <a:rPr lang="en-US" dirty="0" smtClean="0"/>
              <a:t>Review of 802.1CF editor’s draft</a:t>
            </a:r>
          </a:p>
          <a:p>
            <a:pPr lvl="1"/>
            <a:r>
              <a:rPr lang="en-US" dirty="0" smtClean="0"/>
              <a:t>Comment resolution</a:t>
            </a:r>
          </a:p>
          <a:p>
            <a:r>
              <a:rPr lang="en-US" dirty="0" smtClean="0"/>
              <a:t>New P802.1CF contributions</a:t>
            </a:r>
          </a:p>
          <a:p>
            <a:pPr lvl="1"/>
            <a:r>
              <a:rPr lang="en-US" dirty="0" smtClean="0"/>
              <a:t>Functional design and decomposition</a:t>
            </a:r>
          </a:p>
          <a:p>
            <a:pPr lvl="1"/>
            <a:r>
              <a:rPr lang="en-US" dirty="0" smtClean="0"/>
              <a:t>Backhaul representation</a:t>
            </a:r>
          </a:p>
          <a:p>
            <a:pPr lvl="1"/>
            <a:r>
              <a:rPr lang="en-US" dirty="0" smtClean="0"/>
              <a:t>Deployment models</a:t>
            </a:r>
          </a:p>
          <a:p>
            <a:r>
              <a:rPr lang="en-US" dirty="0" smtClean="0"/>
              <a:t>Wi-Fi as component of 5G within the scope of P802.1CF</a:t>
            </a:r>
          </a:p>
          <a:p>
            <a:r>
              <a:rPr lang="en-US" dirty="0" smtClean="0"/>
              <a:t>Project planning</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January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8724244"/>
              </p:ext>
            </p:extLst>
          </p:nvPr>
        </p:nvGraphicFramePr>
        <p:xfrm>
          <a:off x="381000" y="1014102"/>
          <a:ext cx="8305800" cy="541981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1/20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1/21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r>
                        <a:rPr lang="en-US" sz="1800" baseline="0" dirty="0" smtClean="0">
                          <a:solidFill>
                            <a:schemeClr val="tx2"/>
                          </a:solidFill>
                        </a:rPr>
                        <a:t> </a:t>
                      </a:r>
                      <a:r>
                        <a:rPr lang="en-US" sz="1800" dirty="0" smtClean="0">
                          <a:solidFill>
                            <a:schemeClr val="tx2"/>
                          </a:solidFill>
                        </a:rPr>
                        <a:t>1/22</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WGs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rgbClr val="FFFFFF"/>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0" marB="0">
                    <a:no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endParaRPr lang="en-US" sz="1400" dirty="0"/>
                    </a:p>
                  </a:txBody>
                  <a:tcPr marL="36000" marR="36000" marT="36000" marB="36000">
                    <a:no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3567322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776</TotalTime>
  <Words>1244</Words>
  <Application>Microsoft Office PowerPoint</Application>
  <PresentationFormat>On-screen Show (4:3)</PresentationFormat>
  <Paragraphs>194</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Helvetica</vt:lpstr>
      <vt:lpstr>Monotype Sorts</vt:lpstr>
      <vt:lpstr>Times</vt:lpstr>
      <vt:lpstr>Times New Roman</vt:lpstr>
      <vt:lpstr>Template</vt:lpstr>
      <vt:lpstr>IEEE 802.1 OmniRAN TG January 2016 F2F Meeting Atlanta, GA</vt:lpstr>
      <vt:lpstr>January 2016 F2F Meeting</vt:lpstr>
      <vt:lpstr>Agenda proposal for January 2016 F2F</vt:lpstr>
      <vt:lpstr>January 2016 Agenda Graphics</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Discussion items #1</vt:lpstr>
      <vt:lpstr>Call for Potentially Essential Patents</vt:lpstr>
      <vt:lpstr>Agenda for January 2016 F2F</vt:lpstr>
      <vt:lpstr>Schedules</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259</cp:revision>
  <cp:lastPrinted>1998-02-10T13:28:06Z</cp:lastPrinted>
  <dcterms:created xsi:type="dcterms:W3CDTF">2011-12-30T17:06:23Z</dcterms:created>
  <dcterms:modified xsi:type="dcterms:W3CDTF">2016-01-13T17:51:47Z</dcterms:modified>
</cp:coreProperties>
</file>