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2" r:id="rId2"/>
    <p:sldId id="295" r:id="rId3"/>
    <p:sldId id="296" r:id="rId4"/>
    <p:sldId id="289" r:id="rId5"/>
    <p:sldId id="290" r:id="rId6"/>
    <p:sldId id="291" r:id="rId7"/>
    <p:sldId id="292" r:id="rId8"/>
    <p:sldId id="293" r:id="rId9"/>
    <p:sldId id="27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79" d="100"/>
          <a:sy n="79" d="100"/>
        </p:scale>
        <p:origin x="6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4</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omniran-15-0051-00-00TG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November 2015 F2F Meeting</a:t>
            </a:r>
            <a:br>
              <a:rPr lang="en-US" dirty="0" smtClean="0"/>
            </a:b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2015-10-02</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November 2015 Agenda Graphics, tentative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9656442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Fri11/13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802E Privacy</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2015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SDN Abstraction</a:t>
            </a:r>
          </a:p>
          <a:p>
            <a:r>
              <a:rPr lang="en-US" dirty="0" smtClean="0"/>
              <a:t>Wi-Fi as component of 5G within the scope of P802.1CF</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700</TotalTime>
  <Words>976</Words>
  <Application>Microsoft Office PowerPoint</Application>
  <PresentationFormat>On-screen Show (4:3)</PresentationFormat>
  <Paragraphs>113</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ＭＳ Ｐゴシック</vt:lpstr>
      <vt:lpstr>Arial</vt:lpstr>
      <vt:lpstr>Helvetica</vt:lpstr>
      <vt:lpstr>Monotype Sorts</vt:lpstr>
      <vt:lpstr>Times</vt:lpstr>
      <vt:lpstr>Times New Roman</vt:lpstr>
      <vt:lpstr>Template</vt:lpstr>
      <vt:lpstr>IEEE 802.1 OmniRAN TG November 2015 F2F Meeting Dallas, TX</vt:lpstr>
      <vt:lpstr>November 2015 Agenda Graphics, tentative</vt:lpstr>
      <vt:lpstr>Agenda proposal for November 2015 F2F</vt:lpstr>
      <vt:lpstr>Instructions for the chair</vt:lpstr>
      <vt:lpstr>Participants, Patents, and Duty to Inform</vt:lpstr>
      <vt:lpstr>Patent Related Links</vt:lpstr>
      <vt:lpstr>Call for Potentially Essential Patents</vt:lpstr>
      <vt:lpstr>Other Guidelines for IEEE WG Meetings</vt:lpstr>
      <vt:lpstr>Resources – URLs</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246</cp:revision>
  <cp:lastPrinted>1998-02-10T13:28:06Z</cp:lastPrinted>
  <dcterms:created xsi:type="dcterms:W3CDTF">2011-12-30T17:06:23Z</dcterms:created>
  <dcterms:modified xsi:type="dcterms:W3CDTF">2015-10-02T12:22:42Z</dcterms:modified>
</cp:coreProperties>
</file>