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9" r:id="rId4"/>
    <p:sldId id="290" r:id="rId5"/>
    <p:sldId id="291" r:id="rId6"/>
    <p:sldId id="292" r:id="rId7"/>
    <p:sldId id="293" r:id="rId8"/>
    <p:sldId id="271" r:id="rId9"/>
    <p:sldId id="266" r:id="rId10"/>
    <p:sldId id="283" r:id="rId11"/>
    <p:sldId id="294" r:id="rId12"/>
    <p:sldId id="297" r:id="rId13"/>
    <p:sldId id="287" r:id="rId14"/>
    <p:sldId id="295" r:id="rId15"/>
    <p:sldId id="288" r:id="rId16"/>
    <p:sldId id="296" r:id="rId17"/>
    <p:sldId id="28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5" d="100"/>
          <a:sy n="115" d="100"/>
        </p:scale>
        <p:origin x="120" y="4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362574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203080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omniran-15-0049-00-00TG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47-00-00TG-sept-2015-f2f-meeting-minutes.docx" TargetMode="External"/><Relationship Id="rId7" Type="http://schemas.openxmlformats.org/officeDocument/2006/relationships/hyperlink" Target="https://mentor.ieee.org/omniran/dcn/15/omniran-15-0042-01-CF00-an-setup-over-unlicensed-ban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5/omniran-15-0048-00-CF00-comment-resolution-proposals-for-doc-15-0045-01.docx" TargetMode="External"/><Relationship Id="rId5" Type="http://schemas.openxmlformats.org/officeDocument/2006/relationships/hyperlink" Target="https://mentor.ieee.org/omniran/dcn/15/omniran-15-0045-01-CF00-review-comments-on-doc-0035-01.xls" TargetMode="External"/><Relationship Id="rId4" Type="http://schemas.openxmlformats.org/officeDocument/2006/relationships/hyperlink" Target="https://mentor.ieee.org/omniran/dcn/15/omniran-15-0046-00-00TG-sept-2015-status-report-to-802wg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47-00-00TG-sept-2015-f2f-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omniran/dcn/15/omniran-15-0046-00-00TG-sept-2015-status-report-to-802wg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45-01-CF00-review-comments-on-doc-0035-01.xl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omniran/dcn/15/omniran-15-0042-01-CF00-an-setup-over-unlicensed-band.docx" TargetMode="External"/><Relationship Id="rId4" Type="http://schemas.openxmlformats.org/officeDocument/2006/relationships/hyperlink" Target="https://mentor.ieee.org/omniran/dcn/15/omniran-15-0048-00-CF00-comment-resolution-proposals-for-doc-15-0045-01.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webex.com/nokia/j.php?MTID=m43361dcd7e647b09e252fce40c1823c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a:t>
            </a:r>
            <a:r>
              <a:rPr lang="en-US" dirty="0" smtClean="0"/>
              <a:t> 29</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2015-09-29</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t>
            </a:r>
            <a:r>
              <a:rPr lang="en-GB" sz="2000" dirty="0" smtClean="0"/>
              <a:t>10:?? </a:t>
            </a:r>
            <a:r>
              <a:rPr lang="en-GB" sz="2000" dirty="0" smtClean="0"/>
              <a:t>AM ET</a:t>
            </a:r>
          </a:p>
          <a:p>
            <a:r>
              <a:rPr lang="en-GB" sz="2400" dirty="0" smtClean="0"/>
              <a:t>Minutes taker:</a:t>
            </a:r>
          </a:p>
          <a:p>
            <a:pPr lvl="1"/>
            <a:r>
              <a:rPr lang="en-GB" sz="2000" dirty="0" smtClean="0"/>
              <a:t>  </a:t>
            </a:r>
            <a:r>
              <a:rPr lang="en-GB" sz="2000" dirty="0" smtClean="0"/>
              <a:t>??</a:t>
            </a:r>
            <a:r>
              <a:rPr lang="en-GB" sz="2000" dirty="0" smtClean="0"/>
              <a:t> </a:t>
            </a:r>
            <a:r>
              <a:rPr lang="en-GB" sz="2000" dirty="0" smtClean="0"/>
              <a:t>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83339554"/>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baseline="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endParaRPr lang="en-US" alt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47500" lnSpcReduction="20000"/>
          </a:bodyPr>
          <a:lstStyle/>
          <a:p>
            <a:r>
              <a:rPr lang="en-US" dirty="0" smtClean="0"/>
              <a:t>Review </a:t>
            </a:r>
            <a:r>
              <a:rPr lang="en-US" dirty="0" smtClean="0"/>
              <a:t>of </a:t>
            </a:r>
            <a:r>
              <a:rPr lang="en-US" dirty="0" smtClean="0"/>
              <a:t>minutes</a:t>
            </a:r>
          </a:p>
          <a:p>
            <a:pPr lvl="1"/>
            <a:r>
              <a:rPr lang="en-US" dirty="0">
                <a:hlinkClick r:id="rId3"/>
              </a:rPr>
              <a:t>https://</a:t>
            </a:r>
            <a:r>
              <a:rPr lang="en-US" dirty="0" smtClean="0">
                <a:hlinkClick r:id="rId3"/>
              </a:rPr>
              <a:t>mentor.ieee.org/omniran/dcn/15/omniran-15-0047-00-00TG-sept-2015-f2f-meeting-minutes.docx</a:t>
            </a:r>
            <a:endParaRPr lang="en-US" dirty="0" smtClean="0"/>
          </a:p>
          <a:p>
            <a:r>
              <a:rPr lang="en-US" dirty="0" smtClean="0"/>
              <a:t>Reports</a:t>
            </a:r>
          </a:p>
          <a:p>
            <a:pPr lvl="1"/>
            <a:r>
              <a:rPr lang="de-DE" dirty="0"/>
              <a:t>Report </a:t>
            </a:r>
            <a:r>
              <a:rPr lang="de-DE" dirty="0" err="1"/>
              <a:t>to</a:t>
            </a:r>
            <a:r>
              <a:rPr lang="de-DE" dirty="0"/>
              <a:t> 802WGs </a:t>
            </a:r>
            <a:r>
              <a:rPr lang="de-DE" dirty="0" err="1"/>
              <a:t>and</a:t>
            </a:r>
            <a:r>
              <a:rPr lang="de-DE" dirty="0"/>
              <a:t> IETF/IEEE802 </a:t>
            </a:r>
            <a:r>
              <a:rPr lang="de-DE" dirty="0" err="1"/>
              <a:t>Coordination</a:t>
            </a:r>
            <a:endParaRPr lang="de-DE" dirty="0"/>
          </a:p>
          <a:p>
            <a:pPr lvl="2"/>
            <a:r>
              <a:rPr lang="en-US" dirty="0">
                <a:hlinkClick r:id="rId4"/>
              </a:rPr>
              <a:t>https://mentor.ieee.org/omniran/dcn/15/omniran-15-0046-00-00TG-sept-2015-status-report-to-802wgs.pptx</a:t>
            </a:r>
            <a:endParaRPr lang="en-US" dirty="0"/>
          </a:p>
          <a:p>
            <a:pPr lvl="1"/>
            <a:r>
              <a:rPr lang="de-DE" dirty="0" smtClean="0"/>
              <a:t>November </a:t>
            </a:r>
            <a:r>
              <a:rPr lang="de-DE" dirty="0" err="1" smtClean="0"/>
              <a:t>plenary</a:t>
            </a:r>
            <a:r>
              <a:rPr lang="de-DE" dirty="0" smtClean="0"/>
              <a:t> </a:t>
            </a:r>
            <a:r>
              <a:rPr lang="de-DE" dirty="0" err="1" smtClean="0"/>
              <a:t>OmniRAN</a:t>
            </a:r>
            <a:r>
              <a:rPr lang="de-DE" dirty="0" smtClean="0"/>
              <a:t> </a:t>
            </a:r>
            <a:r>
              <a:rPr lang="de-DE" dirty="0" err="1" smtClean="0"/>
              <a:t>schedules</a:t>
            </a:r>
            <a:endParaRPr lang="de-DE" dirty="0" smtClean="0"/>
          </a:p>
          <a:p>
            <a:pPr lvl="2"/>
            <a:r>
              <a:rPr lang="de-DE" dirty="0" smtClean="0"/>
              <a:t>See </a:t>
            </a:r>
            <a:r>
              <a:rPr lang="de-DE" dirty="0" err="1" smtClean="0"/>
              <a:t>next</a:t>
            </a:r>
            <a:r>
              <a:rPr lang="de-DE" dirty="0" smtClean="0"/>
              <a:t> </a:t>
            </a:r>
            <a:r>
              <a:rPr lang="de-DE" dirty="0" err="1" smtClean="0"/>
              <a:t>slide</a:t>
            </a:r>
            <a:endParaRPr lang="de-DE" dirty="0" smtClean="0"/>
          </a:p>
          <a:p>
            <a:pPr fontAlgn="t"/>
            <a:r>
              <a:rPr lang="en-US" dirty="0" smtClean="0"/>
              <a:t>Review editor's </a:t>
            </a:r>
            <a:r>
              <a:rPr lang="en-US" dirty="0" smtClean="0"/>
              <a:t>draft of </a:t>
            </a:r>
            <a:r>
              <a:rPr lang="en-US" dirty="0" smtClean="0"/>
              <a:t>P802.1CF</a:t>
            </a:r>
          </a:p>
          <a:p>
            <a:pPr lvl="1" fontAlgn="t"/>
            <a:r>
              <a:rPr lang="en-US" dirty="0">
                <a:hlinkClick r:id="rId5"/>
              </a:rPr>
              <a:t>https://</a:t>
            </a:r>
            <a:r>
              <a:rPr lang="en-US" dirty="0" smtClean="0">
                <a:hlinkClick r:id="rId5"/>
              </a:rPr>
              <a:t>mentor.ieee.org/omniran/dcn/15/omniran-15-0045-01-CF00-review-comments-on-doc-0035-01.xls</a:t>
            </a:r>
            <a:endParaRPr lang="en-US" dirty="0" smtClean="0"/>
          </a:p>
          <a:p>
            <a:pPr lvl="1" fontAlgn="t"/>
            <a:r>
              <a:rPr lang="en-US" dirty="0">
                <a:hlinkClick r:id="rId6"/>
              </a:rPr>
              <a:t>https://</a:t>
            </a:r>
            <a:r>
              <a:rPr lang="en-US" dirty="0" smtClean="0">
                <a:hlinkClick r:id="rId6"/>
              </a:rPr>
              <a:t>mentor.ieee.org/omniran/dcn/15/omniran-15-0048-00-CF00-comment-resolution-proposals-for-doc-15-0045-01.docx</a:t>
            </a:r>
            <a:endParaRPr lang="en-US" dirty="0" smtClean="0"/>
          </a:p>
          <a:p>
            <a:pPr fontAlgn="t"/>
            <a:r>
              <a:rPr lang="en-US" dirty="0" smtClean="0"/>
              <a:t>P802.1CF contributions </a:t>
            </a:r>
          </a:p>
          <a:p>
            <a:pPr lvl="1" fontAlgn="t"/>
            <a:r>
              <a:rPr lang="en-US" dirty="0" smtClean="0"/>
              <a:t>Network reference model</a:t>
            </a:r>
          </a:p>
          <a:p>
            <a:pPr lvl="1" fontAlgn="t"/>
            <a:r>
              <a:rPr lang="en-US" dirty="0" smtClean="0"/>
              <a:t>SDN abstraction</a:t>
            </a:r>
          </a:p>
          <a:p>
            <a:pPr lvl="1" fontAlgn="t"/>
            <a:r>
              <a:rPr lang="en-US" dirty="0" smtClean="0"/>
              <a:t>Functional design and </a:t>
            </a:r>
            <a:r>
              <a:rPr lang="en-US" dirty="0" smtClean="0"/>
              <a:t>decomposition</a:t>
            </a:r>
          </a:p>
          <a:p>
            <a:pPr lvl="2" fontAlgn="t"/>
            <a:r>
              <a:rPr lang="en-US" dirty="0">
                <a:hlinkClick r:id="rId7"/>
              </a:rPr>
              <a:t>https://</a:t>
            </a:r>
            <a:r>
              <a:rPr lang="en-US" dirty="0" smtClean="0">
                <a:hlinkClick r:id="rId7"/>
              </a:rPr>
              <a:t>mentor.ieee.org/omniran/dcn/15/omniran-15-0042-01-CF00-an-setup-over-unlicensed-band.docx</a:t>
            </a:r>
            <a:endParaRPr lang="en-US" dirty="0" smtClean="0"/>
          </a:p>
          <a:p>
            <a:pPr fontAlgn="t"/>
            <a:r>
              <a:rPr lang="en-US" dirty="0" smtClean="0"/>
              <a:t>Component </a:t>
            </a:r>
            <a:r>
              <a:rPr lang="en-US" dirty="0"/>
              <a:t>model within the scope of </a:t>
            </a:r>
            <a:r>
              <a:rPr lang="en-US" dirty="0" smtClean="0"/>
              <a:t>P802.1CF</a:t>
            </a:r>
            <a:endParaRPr lang="en-US" dirty="0" smtClean="0"/>
          </a:p>
          <a:p>
            <a:pPr fontAlgn="t"/>
            <a:r>
              <a:rPr lang="en-US" dirty="0" smtClean="0"/>
              <a:t>AOB</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lstStyle/>
          <a:p>
            <a:r>
              <a:rPr lang="de-DE" dirty="0" smtClean="0"/>
              <a:t>Business #2</a:t>
            </a:r>
            <a:endParaRPr lang="en-US" dirty="0"/>
          </a:p>
        </p:txBody>
      </p:sp>
      <p:sp>
        <p:nvSpPr>
          <p:cNvPr id="4104" name="Rectangle 5"/>
          <p:cNvSpPr>
            <a:spLocks noGrp="1" noChangeArrowheads="1"/>
          </p:cNvSpPr>
          <p:nvPr>
            <p:ph type="body" idx="1"/>
          </p:nvPr>
        </p:nvSpPr>
        <p:spPr>
          <a:xfrm>
            <a:off x="457200" y="1143000"/>
            <a:ext cx="8229600" cy="5334000"/>
          </a:xfrm>
        </p:spPr>
        <p:txBody>
          <a:bodyPr>
            <a:normAutofit lnSpcReduction="10000"/>
          </a:bodyPr>
          <a:lstStyle/>
          <a:p>
            <a:r>
              <a:rPr lang="en-US" dirty="0"/>
              <a:t>Review of minutes</a:t>
            </a:r>
          </a:p>
          <a:p>
            <a:pPr lvl="1"/>
            <a:r>
              <a:rPr lang="en-US" dirty="0">
                <a:hlinkClick r:id="rId3"/>
              </a:rPr>
              <a:t>https://mentor.ieee.org/omniran/dcn/15/omniran-15-0047-00-00TG-sept-2015-f2f-meeting-minutes.docx</a:t>
            </a:r>
            <a:endParaRPr lang="en-US" dirty="0"/>
          </a:p>
          <a:p>
            <a:r>
              <a:rPr lang="en-US" dirty="0"/>
              <a:t>Reports</a:t>
            </a:r>
          </a:p>
          <a:p>
            <a:pPr lvl="1"/>
            <a:r>
              <a:rPr lang="de-DE" dirty="0"/>
              <a:t>Report </a:t>
            </a:r>
            <a:r>
              <a:rPr lang="de-DE" dirty="0" err="1"/>
              <a:t>to</a:t>
            </a:r>
            <a:r>
              <a:rPr lang="de-DE" dirty="0"/>
              <a:t> 802WGs </a:t>
            </a:r>
            <a:r>
              <a:rPr lang="de-DE" dirty="0" err="1"/>
              <a:t>and</a:t>
            </a:r>
            <a:r>
              <a:rPr lang="de-DE" dirty="0"/>
              <a:t> IETF/IEEE802 </a:t>
            </a:r>
            <a:r>
              <a:rPr lang="de-DE" dirty="0" err="1"/>
              <a:t>Coordination</a:t>
            </a:r>
            <a:endParaRPr lang="de-DE" dirty="0"/>
          </a:p>
          <a:p>
            <a:pPr lvl="2"/>
            <a:r>
              <a:rPr lang="en-US" dirty="0">
                <a:hlinkClick r:id="rId4"/>
              </a:rPr>
              <a:t>https://mentor.ieee.org/omniran/dcn/15/omniran-15-0046-00-00TG-sept-2015-status-report-to-802wgs.pptx</a:t>
            </a:r>
            <a:endParaRPr lang="en-US" dirty="0"/>
          </a:p>
          <a:p>
            <a:pPr lvl="1"/>
            <a:r>
              <a:rPr lang="de-DE" dirty="0"/>
              <a:t>November </a:t>
            </a:r>
            <a:r>
              <a:rPr lang="de-DE" dirty="0" err="1"/>
              <a:t>plenary</a:t>
            </a:r>
            <a:r>
              <a:rPr lang="de-DE" dirty="0"/>
              <a:t> </a:t>
            </a:r>
            <a:r>
              <a:rPr lang="de-DE" dirty="0" err="1"/>
              <a:t>OmniRAN</a:t>
            </a:r>
            <a:r>
              <a:rPr lang="de-DE" dirty="0"/>
              <a:t> </a:t>
            </a:r>
            <a:r>
              <a:rPr lang="de-DE" dirty="0" err="1"/>
              <a:t>schedules</a:t>
            </a:r>
            <a:endParaRPr lang="de-DE" dirty="0"/>
          </a:p>
          <a:p>
            <a:pPr lvl="2"/>
            <a:r>
              <a:rPr lang="de-DE" dirty="0"/>
              <a:t>See </a:t>
            </a:r>
            <a:r>
              <a:rPr lang="de-DE" dirty="0" err="1"/>
              <a:t>next</a:t>
            </a:r>
            <a:r>
              <a:rPr lang="de-DE" dirty="0"/>
              <a:t> </a:t>
            </a:r>
            <a:r>
              <a:rPr lang="de-DE" dirty="0" err="1"/>
              <a:t>slide</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November</a:t>
            </a:r>
            <a:r>
              <a:rPr lang="en-US" dirty="0" smtClean="0"/>
              <a:t> </a:t>
            </a:r>
            <a:r>
              <a:rPr lang="en-US" dirty="0" smtClean="0"/>
              <a:t>2015 Agenda </a:t>
            </a:r>
            <a:r>
              <a:rPr lang="en-US" dirty="0" smtClean="0"/>
              <a:t>Graphics, tentative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9656442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a:t>
                      </a:r>
                      <a:r>
                        <a:rPr lang="en-US" sz="1800" dirty="0" smtClean="0">
                          <a:solidFill>
                            <a:schemeClr val="tx2"/>
                          </a:solidFill>
                        </a:rPr>
                        <a:t>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a:t>
                      </a:r>
                      <a:r>
                        <a:rPr lang="en-US" sz="1800" dirty="0" smtClean="0">
                          <a:solidFill>
                            <a:schemeClr val="tx2"/>
                          </a:solidFill>
                        </a:rPr>
                        <a:t>11/10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a:t>
                      </a:r>
                      <a:r>
                        <a:rPr lang="en-US" sz="1800" dirty="0" smtClean="0">
                          <a:solidFill>
                            <a:schemeClr val="tx2"/>
                          </a:solidFill>
                        </a:rPr>
                        <a:t>11/12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Fri11/13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802E Privacy</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a:xfrm>
            <a:off x="457200" y="1295400"/>
            <a:ext cx="8229600" cy="4953000"/>
          </a:xfrm>
        </p:spPr>
        <p:txBody>
          <a:bodyPr>
            <a:normAutofit fontScale="85000" lnSpcReduction="10000"/>
          </a:bodyPr>
          <a:lstStyle/>
          <a:p>
            <a:pPr fontAlgn="t"/>
            <a:r>
              <a:rPr lang="en-US" dirty="0"/>
              <a:t>Review editor's draft of P802.1CF</a:t>
            </a:r>
          </a:p>
          <a:p>
            <a:pPr lvl="1" fontAlgn="t"/>
            <a:r>
              <a:rPr lang="en-US" dirty="0">
                <a:hlinkClick r:id="rId3"/>
              </a:rPr>
              <a:t>https://mentor.ieee.org/omniran/dcn/15/omniran-15-0045-01-CF00-review-comments-on-doc-0035-01.xls</a:t>
            </a:r>
            <a:endParaRPr lang="en-US" dirty="0"/>
          </a:p>
          <a:p>
            <a:pPr lvl="1" fontAlgn="t"/>
            <a:r>
              <a:rPr lang="en-US" dirty="0">
                <a:hlinkClick r:id="rId4"/>
              </a:rPr>
              <a:t>https://</a:t>
            </a:r>
            <a:r>
              <a:rPr lang="en-US" dirty="0" smtClean="0">
                <a:hlinkClick r:id="rId4"/>
              </a:rPr>
              <a:t>mentor.ieee.org/omniran/dcn/15/omniran-15-0048-00-CF00-comment-resolution-proposals-for-doc-15-0045-01.docx</a:t>
            </a:r>
            <a:endParaRPr lang="en-US" dirty="0" smtClean="0"/>
          </a:p>
          <a:p>
            <a:pPr lvl="1" fontAlgn="t"/>
            <a:endParaRPr lang="en-US" dirty="0"/>
          </a:p>
          <a:p>
            <a:pPr fontAlgn="t"/>
            <a:r>
              <a:rPr lang="en-US" dirty="0"/>
              <a:t>P802.1CF contributions </a:t>
            </a:r>
          </a:p>
          <a:p>
            <a:pPr lvl="1" fontAlgn="t"/>
            <a:r>
              <a:rPr lang="en-US" dirty="0"/>
              <a:t>Network reference model</a:t>
            </a:r>
          </a:p>
          <a:p>
            <a:pPr lvl="1" fontAlgn="t"/>
            <a:r>
              <a:rPr lang="en-US" dirty="0"/>
              <a:t>SDN abstraction</a:t>
            </a:r>
          </a:p>
          <a:p>
            <a:pPr lvl="1" fontAlgn="t"/>
            <a:r>
              <a:rPr lang="en-US" dirty="0"/>
              <a:t>Functional design and decomposition</a:t>
            </a:r>
          </a:p>
          <a:p>
            <a:pPr lvl="2" fontAlgn="t"/>
            <a:r>
              <a:rPr lang="en-US" dirty="0">
                <a:hlinkClick r:id="rId5"/>
              </a:rPr>
              <a:t>https://</a:t>
            </a:r>
            <a:r>
              <a:rPr lang="en-US" dirty="0" smtClean="0">
                <a:hlinkClick r:id="rId5"/>
              </a:rPr>
              <a:t>mentor.ieee.org/omniran/dcn/15/omniran-15-0042-01-CF00-an-setup-over-unlicensed-band.docx</a:t>
            </a:r>
            <a:endParaRPr lang="en-US" dirty="0" smtClean="0"/>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a:t>
            </a:r>
            <a:r>
              <a:rPr lang="en-US" dirty="0" smtClean="0"/>
              <a:t>November</a:t>
            </a:r>
            <a:r>
              <a:rPr lang="en-US" dirty="0" smtClean="0"/>
              <a:t> </a:t>
            </a:r>
            <a:r>
              <a:rPr lang="en-US" dirty="0" smtClean="0"/>
              <a:t>2015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endParaRPr lang="en-US" dirty="0" smtClean="0"/>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SDN Abstraction</a:t>
            </a:r>
          </a:p>
          <a:p>
            <a:r>
              <a:rPr lang="en-US" dirty="0" smtClean="0"/>
              <a:t>Component model within the scope of P802.1CF</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pPr fontAlgn="t"/>
            <a:r>
              <a:rPr lang="en-US" dirty="0"/>
              <a:t>Component model within the scope of </a:t>
            </a:r>
            <a:r>
              <a:rPr lang="en-US" dirty="0" smtClean="0"/>
              <a:t>P802.1CF</a:t>
            </a:r>
          </a:p>
          <a:p>
            <a:pPr fontAlgn="t"/>
            <a:r>
              <a:rPr lang="en-US" dirty="0" smtClean="0"/>
              <a:t>AOB</a:t>
            </a:r>
            <a:endParaRPr lang="en-US" dirty="0"/>
          </a:p>
          <a:p>
            <a:pPr lvl="1"/>
            <a:endParaRPr lang="en-US" dirty="0" smtClean="0"/>
          </a:p>
          <a:p>
            <a:r>
              <a:rPr lang="en-US" dirty="0" smtClean="0"/>
              <a:t>Adjourn</a:t>
            </a:r>
          </a:p>
          <a:p>
            <a:pPr lvl="1"/>
            <a:r>
              <a:rPr lang="en-US" dirty="0" smtClean="0"/>
              <a:t>Adjourned by chair at 11</a:t>
            </a:r>
            <a:r>
              <a:rPr lang="en-US" dirty="0" smtClean="0"/>
              <a:t>:?? </a:t>
            </a:r>
            <a:r>
              <a:rPr lang="en-US" dirty="0" smtClean="0"/>
              <a:t>AM ET</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Tuesday, </a:t>
            </a:r>
            <a:r>
              <a:rPr lang="en-GB" dirty="0" smtClean="0"/>
              <a:t>September</a:t>
            </a:r>
            <a:r>
              <a:rPr lang="en-US" dirty="0" smtClean="0"/>
              <a:t> 29</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a:t>
            </a:r>
            <a:r>
              <a:rPr lang="en-US" dirty="0"/>
              <a:t>708 244 </a:t>
            </a:r>
            <a:r>
              <a:rPr lang="en-US" dirty="0" smtClean="0"/>
              <a:t>048</a:t>
            </a:r>
          </a:p>
          <a:p>
            <a:pPr lvl="1">
              <a:buNone/>
            </a:pPr>
            <a:r>
              <a:rPr lang="en-US" dirty="0" smtClean="0"/>
              <a:t>Meeting </a:t>
            </a:r>
            <a:r>
              <a:rPr lang="en-US" dirty="0" smtClean="0"/>
              <a:t>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dirty="0">
                <a:hlinkClick r:id="rId3"/>
              </a:rPr>
              <a:t>https://</a:t>
            </a:r>
            <a:r>
              <a:rPr lang="en-US" dirty="0" smtClean="0">
                <a:hlinkClick r:id="rId3"/>
              </a:rPr>
              <a:t>nokia.webex.com/nokia/j.php?MTID=m43361dcd7e647b09e252fce40c1823c3</a:t>
            </a:r>
            <a:endParaRPr lang="en-US" dirty="0" smtClean="0"/>
          </a:p>
          <a:p>
            <a:pPr lvl="1"/>
            <a:r>
              <a:rPr lang="en-US" dirty="0" smtClean="0"/>
              <a:t>2</a:t>
            </a:r>
            <a:r>
              <a:rPr lang="en-US" dirty="0"/>
              <a:t>. Enter the meeting password: </a:t>
            </a:r>
            <a:r>
              <a:rPr lang="en-US" dirty="0" err="1"/>
              <a:t>OmniRAN</a:t>
            </a:r>
            <a:endParaRPr lang="en-US" dirty="0"/>
          </a:p>
          <a:p>
            <a:pPr lvl="1"/>
            <a:r>
              <a:rPr lang="en-US" dirty="0" smtClean="0"/>
              <a:t>3</a:t>
            </a:r>
            <a:r>
              <a:rPr lang="en-US" dirty="0" smtClean="0"/>
              <a:t>.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a:t>
            </a:r>
            <a:r>
              <a:rPr lang="en-US" dirty="0" smtClean="0"/>
              <a:t>2102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fontScale="85000" lnSpcReduction="10000"/>
          </a:bodyPr>
          <a:lstStyle/>
          <a:p>
            <a:r>
              <a:rPr lang="en-US" dirty="0" smtClean="0"/>
              <a:t>Agenda bashing</a:t>
            </a:r>
          </a:p>
          <a:p>
            <a:r>
              <a:rPr lang="en-US" dirty="0" smtClean="0"/>
              <a:t>Review of minutes</a:t>
            </a:r>
          </a:p>
          <a:p>
            <a:r>
              <a:rPr lang="en-US" dirty="0" smtClean="0"/>
              <a:t>Reports</a:t>
            </a:r>
            <a:endParaRPr lang="en-US" dirty="0" smtClean="0"/>
          </a:p>
          <a:p>
            <a:pPr fontAlgn="t"/>
            <a:r>
              <a:rPr lang="en-US" dirty="0" smtClean="0"/>
              <a:t>Review editor's </a:t>
            </a:r>
            <a:r>
              <a:rPr lang="en-US" dirty="0" smtClean="0"/>
              <a:t>draft of P802.1CF</a:t>
            </a:r>
          </a:p>
          <a:p>
            <a:pPr fontAlgn="t"/>
            <a:r>
              <a:rPr lang="en-US" dirty="0" smtClean="0"/>
              <a:t>P802.1CF contributions </a:t>
            </a:r>
          </a:p>
          <a:p>
            <a:pPr lvl="1" fontAlgn="t"/>
            <a:r>
              <a:rPr lang="en-US" dirty="0" smtClean="0"/>
              <a:t>Network reference model</a:t>
            </a:r>
          </a:p>
          <a:p>
            <a:pPr lvl="1" fontAlgn="t"/>
            <a:r>
              <a:rPr lang="en-US" dirty="0" smtClean="0"/>
              <a:t>SDN abstraction</a:t>
            </a:r>
          </a:p>
          <a:p>
            <a:pPr lvl="1" fontAlgn="t"/>
            <a:r>
              <a:rPr lang="en-US" dirty="0" smtClean="0"/>
              <a:t>Functional design and </a:t>
            </a:r>
            <a:r>
              <a:rPr lang="en-US" dirty="0" smtClean="0"/>
              <a:t>decomposition</a:t>
            </a:r>
          </a:p>
          <a:p>
            <a:pPr fontAlgn="t"/>
            <a:r>
              <a:rPr lang="en-US" dirty="0" smtClean="0"/>
              <a:t>Component model within the scope of P802.1CF</a:t>
            </a:r>
            <a:endParaRPr lang="en-US" dirty="0" smtClean="0"/>
          </a:p>
          <a:p>
            <a:pPr fontAlgn="t"/>
            <a:r>
              <a:rPr lang="en-US" dirty="0" smtClean="0"/>
              <a:t>AOB</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585</TotalTime>
  <Words>1351</Words>
  <Application>Microsoft Office PowerPoint</Application>
  <PresentationFormat>On-screen Show (4:3)</PresentationFormat>
  <Paragraphs>223</Paragraphs>
  <Slides>17</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September 29th,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November 2015 Agenda Graphics, tentative</vt:lpstr>
      <vt:lpstr>Business #3</vt:lpstr>
      <vt:lpstr>Agenda proposal for November 2015 F2F</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236</cp:revision>
  <cp:lastPrinted>1998-02-10T13:28:06Z</cp:lastPrinted>
  <dcterms:created xsi:type="dcterms:W3CDTF">2011-12-30T17:06:23Z</dcterms:created>
  <dcterms:modified xsi:type="dcterms:W3CDTF">2015-09-29T12:26:20Z</dcterms:modified>
</cp:coreProperties>
</file>