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9" r:id="rId4"/>
    <p:sldId id="290" r:id="rId5"/>
    <p:sldId id="291" r:id="rId6"/>
    <p:sldId id="292" r:id="rId7"/>
    <p:sldId id="293" r:id="rId8"/>
    <p:sldId id="271" r:id="rId9"/>
    <p:sldId id="266" r:id="rId10"/>
    <p:sldId id="283" r:id="rId11"/>
    <p:sldId id="294" r:id="rId12"/>
    <p:sldId id="287" r:id="rId13"/>
    <p:sldId id="288"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omniran-15-0028-00-00TG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27-00-00TG-april-16th-confcall-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26-01-CF00-nrm-discussion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omniran/dcn/15/omniran-15-0025-00-CF00-nrm-mapping-to-real-networks.pptx" TargetMode="External"/><Relationship Id="rId4" Type="http://schemas.openxmlformats.org/officeDocument/2006/relationships/hyperlink" Target="https://mentor.ieee.org/omniran/dcn/15/omniran-15-0014-01-CF00-revision-proposal-of-omniran-14-0083.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7086101&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May 8</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2015-05-07</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a:t>
            </a:r>
            <a:r>
              <a:rPr lang="en-GB" sz="2000" dirty="0" smtClean="0"/>
              <a:t>10:xx </a:t>
            </a:r>
            <a:r>
              <a:rPr lang="en-GB" sz="2000" dirty="0" smtClean="0"/>
              <a:t>ET</a:t>
            </a:r>
          </a:p>
          <a:p>
            <a:r>
              <a:rPr lang="en-GB" sz="2400" dirty="0" smtClean="0"/>
              <a:t>Minutes taker:</a:t>
            </a:r>
          </a:p>
          <a:p>
            <a:pPr lvl="1"/>
            <a:r>
              <a:rPr lang="en-GB" sz="2000" dirty="0" smtClean="0"/>
              <a:t> </a:t>
            </a:r>
            <a:r>
              <a:rPr lang="en-GB" sz="2000" dirty="0" smtClean="0"/>
              <a:t> </a:t>
            </a:r>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50000"/>
                            </a:schemeClr>
                          </a:solidFill>
                        </a:rPr>
                        <a:t>Juan Carlos Zuniga</a:t>
                      </a:r>
                      <a:endParaRPr lang="en-US" sz="1400" dirty="0">
                        <a:solidFill>
                          <a:schemeClr val="bg1">
                            <a:lumMod val="50000"/>
                          </a:schemeClr>
                        </a:solidFill>
                      </a:endParaRPr>
                    </a:p>
                  </a:txBody>
                  <a:tcPr/>
                </a:tc>
                <a:tc>
                  <a:txBody>
                    <a:bodyPr/>
                    <a:lstStyle/>
                    <a:p>
                      <a:r>
                        <a:rPr lang="en-US" sz="1400" dirty="0" err="1" smtClean="0">
                          <a:solidFill>
                            <a:schemeClr val="bg1">
                              <a:lumMod val="50000"/>
                            </a:schemeClr>
                          </a:solidFill>
                        </a:rPr>
                        <a:t>Interdigital</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bg1">
                              <a:lumMod val="50000"/>
                            </a:schemeClr>
                          </a:solidFill>
                        </a:rPr>
                        <a:t>Yonggang</a:t>
                      </a:r>
                      <a:r>
                        <a:rPr lang="en-US" sz="1400" baseline="0" dirty="0" smtClean="0">
                          <a:solidFill>
                            <a:schemeClr val="bg1">
                              <a:lumMod val="50000"/>
                            </a:schemeClr>
                          </a:solidFill>
                        </a:rPr>
                        <a:t> Fang</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rPr>
                        <a:t>ZTE</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5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50000"/>
                            </a:schemeClr>
                          </a:solidFill>
                        </a:rPr>
                        <a:t>Walter </a:t>
                      </a:r>
                      <a:r>
                        <a:rPr lang="en-US" sz="1400" dirty="0" err="1" smtClean="0">
                          <a:solidFill>
                            <a:schemeClr val="bg1">
                              <a:lumMod val="50000"/>
                            </a:schemeClr>
                          </a:solidFill>
                        </a:rPr>
                        <a:t>Pienciak</a:t>
                      </a:r>
                      <a:endParaRPr lang="en-US" sz="1400" dirty="0">
                        <a:solidFill>
                          <a:schemeClr val="bg1">
                            <a:lumMod val="50000"/>
                          </a:schemeClr>
                        </a:solidFill>
                      </a:endParaRPr>
                    </a:p>
                  </a:txBody>
                  <a:tcPr/>
                </a:tc>
                <a:tc>
                  <a:txBody>
                    <a:bodyPr/>
                    <a:lstStyle/>
                    <a:p>
                      <a:r>
                        <a:rPr lang="en-US" sz="1400" dirty="0" smtClean="0">
                          <a:solidFill>
                            <a:schemeClr val="bg1">
                              <a:lumMod val="50000"/>
                            </a:schemeClr>
                          </a:solidFill>
                        </a:rPr>
                        <a:t>IEEE SA</a:t>
                      </a:r>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Hesham ElBakoury</a:t>
                      </a: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Roger</a:t>
                      </a:r>
                      <a:r>
                        <a:rPr lang="en-US" sz="1400" baseline="0" dirty="0" smtClean="0">
                          <a:solidFill>
                            <a:schemeClr val="bg1">
                              <a:lumMod val="85000"/>
                            </a:schemeClr>
                          </a:solidFill>
                        </a:rPr>
                        <a:t>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EthAirNet</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a:t>
            </a:r>
            <a:r>
              <a:rPr lang="en-US" altLang="en-US" dirty="0" smtClean="0"/>
              <a:t>submitted</a:t>
            </a:r>
          </a:p>
          <a:p>
            <a:r>
              <a:rPr lang="en-US" altLang="en-US" dirty="0" smtClean="0"/>
              <a:t> </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t>Minutes of April 16</a:t>
            </a:r>
            <a:r>
              <a:rPr lang="en-US" baseline="30000" dirty="0" smtClean="0"/>
              <a:t>th</a:t>
            </a:r>
            <a:r>
              <a:rPr lang="en-US" dirty="0" smtClean="0"/>
              <a:t> </a:t>
            </a:r>
            <a:r>
              <a:rPr lang="en-US" dirty="0" err="1" smtClean="0"/>
              <a:t>confcall</a:t>
            </a:r>
            <a:endParaRPr lang="en-US" dirty="0" smtClean="0"/>
          </a:p>
          <a:p>
            <a:pPr lvl="2"/>
            <a:r>
              <a:rPr lang="en-US" dirty="0" smtClean="0">
                <a:hlinkClick r:id="rId3"/>
              </a:rPr>
              <a:t>https://</a:t>
            </a:r>
            <a:r>
              <a:rPr lang="en-US" dirty="0" smtClean="0">
                <a:hlinkClick r:id="rId3"/>
              </a:rPr>
              <a:t>mentor.ieee.org/omniran/dcn/15/omniran-15-0027-00-00TG-april-16th-confcall-minutes.docx</a:t>
            </a:r>
            <a:endParaRPr lang="en-US" dirty="0" smtClean="0"/>
          </a:p>
          <a:p>
            <a:r>
              <a:rPr lang="en-US" dirty="0" smtClean="0"/>
              <a:t>Reports</a:t>
            </a:r>
            <a:endParaRPr lang="en-US" dirty="0" smtClean="0"/>
          </a:p>
          <a:p>
            <a:pPr lvl="1"/>
            <a:r>
              <a:rPr lang="en-US" dirty="0" smtClean="0"/>
              <a:t>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fontScale="92500" lnSpcReduction="20000"/>
          </a:bodyPr>
          <a:lstStyle/>
          <a:p>
            <a:r>
              <a:rPr lang="en-US" dirty="0" smtClean="0"/>
              <a:t>Contributions to P802.1CF</a:t>
            </a:r>
          </a:p>
          <a:p>
            <a:pPr lvl="1"/>
            <a:r>
              <a:rPr lang="en-US" dirty="0" smtClean="0"/>
              <a:t>NRM Refinements</a:t>
            </a:r>
          </a:p>
          <a:p>
            <a:pPr lvl="2"/>
            <a:r>
              <a:rPr lang="en-US" dirty="0" smtClean="0"/>
              <a:t>NRM </a:t>
            </a:r>
            <a:r>
              <a:rPr lang="en-US" dirty="0" smtClean="0"/>
              <a:t>discussions</a:t>
            </a:r>
          </a:p>
          <a:p>
            <a:pPr lvl="3"/>
            <a:r>
              <a:rPr lang="en-US" dirty="0" smtClean="0">
                <a:hlinkClick r:id="rId3"/>
              </a:rPr>
              <a:t>https://</a:t>
            </a:r>
            <a:r>
              <a:rPr lang="en-US" dirty="0" smtClean="0">
                <a:hlinkClick r:id="rId3"/>
              </a:rPr>
              <a:t>mentor.ieee.org/omniran/dcn/15/omniran-15-0026-01-CF00-nrm-discussions.pptx</a:t>
            </a:r>
            <a:endParaRPr lang="en-US" dirty="0" smtClean="0"/>
          </a:p>
          <a:p>
            <a:pPr lvl="2"/>
            <a:r>
              <a:rPr lang="en-US" dirty="0" smtClean="0"/>
              <a:t>Text proposal for revised NRM section</a:t>
            </a:r>
          </a:p>
          <a:p>
            <a:pPr lvl="3"/>
            <a:r>
              <a:rPr lang="en-US" dirty="0" smtClean="0">
                <a:hlinkClick r:id="rId4"/>
              </a:rPr>
              <a:t>https://</a:t>
            </a:r>
            <a:r>
              <a:rPr lang="en-US" dirty="0" smtClean="0">
                <a:hlinkClick r:id="rId4"/>
              </a:rPr>
              <a:t>mentor.ieee.org/omniran/dcn/15/omniran-15-0014-01-CF00-revision-proposal-of-omniran-14-0083.docx</a:t>
            </a:r>
            <a:endParaRPr lang="en-US" dirty="0" smtClean="0"/>
          </a:p>
          <a:p>
            <a:pPr lvl="2"/>
            <a:r>
              <a:rPr lang="en-US" dirty="0" smtClean="0"/>
              <a:t>Mapping to </a:t>
            </a:r>
            <a:r>
              <a:rPr lang="en-US" dirty="0" smtClean="0"/>
              <a:t>non-IEEE 802 architectures</a:t>
            </a:r>
          </a:p>
          <a:p>
            <a:pPr lvl="3"/>
            <a:r>
              <a:rPr lang="en-US" dirty="0" smtClean="0">
                <a:hlinkClick r:id="rId5"/>
              </a:rPr>
              <a:t>https://mentor.ieee.org/omniran/dcn/15/omniran-15-0025-00-CF00-nrm-mapping-to-real-networks.pptx</a:t>
            </a:r>
            <a:endParaRPr lang="en-US" dirty="0" smtClean="0"/>
          </a:p>
          <a:p>
            <a:pPr lvl="1"/>
            <a:r>
              <a:rPr lang="en-US" dirty="0" smtClean="0"/>
              <a:t>SDN abstraction</a:t>
            </a:r>
          </a:p>
          <a:p>
            <a:pPr lvl="1"/>
            <a:r>
              <a:rPr lang="en-US" dirty="0" smtClean="0"/>
              <a:t>Functional design and decomposition</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Pittsburgh F2F editor session</a:t>
            </a:r>
          </a:p>
          <a:p>
            <a:pPr lvl="1"/>
            <a:r>
              <a:rPr lang="en-US" dirty="0" smtClean="0"/>
              <a:t> </a:t>
            </a:r>
          </a:p>
          <a:p>
            <a:r>
              <a:rPr lang="en-US" dirty="0" smtClean="0"/>
              <a:t>AOB</a:t>
            </a:r>
            <a:endParaRPr lang="en-US" dirty="0" smtClean="0"/>
          </a:p>
          <a:p>
            <a:pPr lvl="1"/>
            <a:r>
              <a:rPr lang="en-US" dirty="0" smtClean="0"/>
              <a:t> </a:t>
            </a:r>
          </a:p>
          <a:p>
            <a:r>
              <a:rPr lang="en-US" dirty="0" smtClean="0"/>
              <a:t>Adjourned at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Friday, </a:t>
            </a:r>
            <a:r>
              <a:rPr lang="en-US" dirty="0" smtClean="0"/>
              <a:t>May 8</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707 086 101</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smtClean="0">
                <a:hlinkClick r:id="rId3"/>
              </a:rPr>
              <a:t>https://nsn.webex.com/nsn/j.php?J=707086101&amp;PW=67935ad6df24070150362776</a:t>
            </a:r>
            <a:endParaRPr lang="en-US" dirty="0" smtClean="0"/>
          </a:p>
          <a:p>
            <a:pPr lvl="1"/>
            <a:r>
              <a:rPr lang="en-US" dirty="0" smtClean="0"/>
              <a:t>2. Enter the meeting password: OmniRAN</a:t>
            </a:r>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fontScale="77500" lnSpcReduction="20000"/>
          </a:bodyPr>
          <a:lstStyle/>
          <a:p>
            <a:r>
              <a:rPr lang="en-US" dirty="0" smtClean="0"/>
              <a:t>Agenda bashing</a:t>
            </a:r>
          </a:p>
          <a:p>
            <a:r>
              <a:rPr lang="en-US" dirty="0" smtClean="0"/>
              <a:t>Review of minutes</a:t>
            </a:r>
          </a:p>
          <a:p>
            <a:pPr lvl="2"/>
            <a:r>
              <a:rPr lang="en-US" dirty="0" smtClean="0"/>
              <a:t>Meeting minutes of Apr 2015 meeting</a:t>
            </a:r>
          </a:p>
          <a:p>
            <a:r>
              <a:rPr lang="en-US" dirty="0" smtClean="0"/>
              <a:t>Reports</a:t>
            </a:r>
          </a:p>
          <a:p>
            <a:r>
              <a:rPr lang="en-US" dirty="0" smtClean="0"/>
              <a:t>P802.1CF contributions </a:t>
            </a:r>
          </a:p>
          <a:p>
            <a:pPr lvl="1"/>
            <a:r>
              <a:rPr lang="en-US" dirty="0" smtClean="0"/>
              <a:t>Network reference model</a:t>
            </a:r>
          </a:p>
          <a:p>
            <a:pPr lvl="2"/>
            <a:r>
              <a:rPr lang="en-US" dirty="0" smtClean="0"/>
              <a:t>Further clarifications on </a:t>
            </a:r>
            <a:r>
              <a:rPr lang="en-US" dirty="0" smtClean="0"/>
              <a:t>network </a:t>
            </a:r>
            <a:r>
              <a:rPr lang="en-US" dirty="0" smtClean="0"/>
              <a:t>reference </a:t>
            </a:r>
            <a:r>
              <a:rPr lang="en-US" dirty="0" smtClean="0"/>
              <a:t>model</a:t>
            </a:r>
          </a:p>
          <a:p>
            <a:pPr lvl="2"/>
            <a:r>
              <a:rPr lang="en-US" dirty="0" smtClean="0"/>
              <a:t>Review of text proposal</a:t>
            </a:r>
          </a:p>
          <a:p>
            <a:pPr lvl="2"/>
            <a:r>
              <a:rPr lang="en-US" dirty="0" smtClean="0"/>
              <a:t>If time permits, Mapping </a:t>
            </a:r>
            <a:r>
              <a:rPr lang="en-US" dirty="0" smtClean="0"/>
              <a:t>of non-IEEE 802 architectures</a:t>
            </a:r>
          </a:p>
          <a:p>
            <a:pPr lvl="1"/>
            <a:r>
              <a:rPr lang="en-US" dirty="0" smtClean="0"/>
              <a:t>SDN abstraction</a:t>
            </a:r>
          </a:p>
          <a:p>
            <a:pPr lvl="1"/>
            <a:r>
              <a:rPr lang="en-US" dirty="0" smtClean="0"/>
              <a:t>Functional design and decomposition</a:t>
            </a:r>
          </a:p>
          <a:p>
            <a:r>
              <a:rPr lang="en-US" dirty="0" smtClean="0"/>
              <a:t>Pittsburgh F2F editor session</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501</TotalTime>
  <Words>1206</Words>
  <Application>Microsoft Office PowerPoint</Application>
  <PresentationFormat>On-screen Show (4:3)</PresentationFormat>
  <Paragraphs>164</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May 8th,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Business #3</vt:lpstr>
      <vt:lpstr>Business#4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221</cp:revision>
  <cp:lastPrinted>1998-02-10T13:28:06Z</cp:lastPrinted>
  <dcterms:created xsi:type="dcterms:W3CDTF">2011-12-30T17:06:23Z</dcterms:created>
  <dcterms:modified xsi:type="dcterms:W3CDTF">2015-05-08T08:14:16Z</dcterms:modified>
</cp:coreProperties>
</file>