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89" r:id="rId4"/>
    <p:sldId id="290" r:id="rId5"/>
    <p:sldId id="291" r:id="rId6"/>
    <p:sldId id="292" r:id="rId7"/>
    <p:sldId id="293" r:id="rId8"/>
    <p:sldId id="271" r:id="rId9"/>
    <p:sldId id="266" r:id="rId10"/>
    <p:sldId id="283" r:id="rId11"/>
    <p:sldId id="294" r:id="rId12"/>
    <p:sldId id="287" r:id="rId13"/>
    <p:sldId id="288" r:id="rId14"/>
    <p:sldId id="28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4" d="100"/>
          <a:sy n="84" d="100"/>
        </p:scale>
        <p:origin x="-7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omniran-15-0023-02-00TG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22-00-00TG-mar-2015-ftf-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26-00-CF00-nrm-discussion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omniran/dcn/15/omniran-15-0024-00-CF00-nrm-amendment.pptx" TargetMode="External"/><Relationship Id="rId4" Type="http://schemas.openxmlformats.org/officeDocument/2006/relationships/hyperlink" Target="https://mentor.ieee.org/omniran/dcn/15/omniran-15-0025-00-CF00-nrm-mapping-to-real-network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5822689&amp;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April 16</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2015-04-16</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r>
            <a:r>
              <a:rPr lang="en-GB" sz="2000" dirty="0" smtClean="0"/>
              <a:t>at 10:07 ET</a:t>
            </a:r>
            <a:endParaRPr lang="en-GB" sz="2000" dirty="0" smtClean="0"/>
          </a:p>
          <a:p>
            <a:r>
              <a:rPr lang="en-GB" sz="2400" dirty="0" smtClean="0"/>
              <a:t>Minutes taker:</a:t>
            </a:r>
          </a:p>
          <a:p>
            <a:pPr lvl="1"/>
            <a:r>
              <a:rPr lang="en-GB" sz="2000" dirty="0" smtClean="0"/>
              <a:t> Antonio taking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baseline="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85000" lnSpcReduction="10000"/>
          </a:bodyPr>
          <a:lstStyle/>
          <a:p>
            <a:r>
              <a:rPr lang="en-US" altLang="en-US" dirty="0" smtClean="0"/>
              <a:t>Chair made call for potentially essential patents.</a:t>
            </a:r>
          </a:p>
          <a:p>
            <a:pPr lvl="1"/>
            <a:r>
              <a:rPr lang="en-US" altLang="en-US" dirty="0" smtClean="0"/>
              <a:t>If </a:t>
            </a:r>
            <a:r>
              <a:rPr lang="en-US" altLang="en-US" dirty="0" smtClean="0"/>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2"/>
            <a:r>
              <a:rPr lang="en-US" altLang="en-US" dirty="0" smtClean="0"/>
              <a:t>Either speak up now or</a:t>
            </a:r>
          </a:p>
          <a:p>
            <a:pPr lvl="2"/>
            <a:r>
              <a:rPr lang="en-US" altLang="en-US" dirty="0" smtClean="0"/>
              <a:t>Provide the chair of this group with the identity of the holder(s) of any and all such claims as soon as possible or</a:t>
            </a:r>
          </a:p>
          <a:p>
            <a:pPr lvl="2"/>
            <a:r>
              <a:rPr lang="en-US" altLang="en-US" dirty="0" smtClean="0"/>
              <a:t>Cause an LOA to be submitted</a:t>
            </a:r>
          </a:p>
          <a:p>
            <a:r>
              <a:rPr lang="en-US" altLang="en-US" dirty="0" smtClean="0"/>
              <a:t>No responses received.</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minutes</a:t>
            </a:r>
          </a:p>
          <a:p>
            <a:pPr lvl="1"/>
            <a:r>
              <a:rPr lang="en-US" dirty="0" smtClean="0"/>
              <a:t>Minutes of March 2015 F2F meeting</a:t>
            </a:r>
          </a:p>
          <a:p>
            <a:pPr lvl="2"/>
            <a:r>
              <a:rPr lang="en-US" dirty="0" smtClean="0">
                <a:hlinkClick r:id="rId3"/>
              </a:rPr>
              <a:t>https://mentor.ieee.org/omniran/dcn/15/omniran-15-0022-00-00TG-mar-2015-ftf-minutes.docx</a:t>
            </a:r>
            <a:r>
              <a:rPr lang="en-US" dirty="0" smtClean="0"/>
              <a:t> </a:t>
            </a:r>
          </a:p>
          <a:p>
            <a:r>
              <a:rPr lang="en-US" dirty="0" smtClean="0"/>
              <a:t>Reports</a:t>
            </a:r>
          </a:p>
          <a:p>
            <a:pPr lvl="1"/>
            <a:r>
              <a:rPr lang="en-US" dirty="0" smtClean="0"/>
              <a:t>No reports available</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smtClean="0"/>
              <a:t>Contributions to P802.1CF</a:t>
            </a:r>
          </a:p>
          <a:p>
            <a:pPr lvl="1"/>
            <a:r>
              <a:rPr lang="en-US" dirty="0" smtClean="0"/>
              <a:t>NRM Refinements</a:t>
            </a:r>
          </a:p>
          <a:p>
            <a:pPr lvl="2"/>
            <a:r>
              <a:rPr lang="en-US" dirty="0" smtClean="0"/>
              <a:t>Further discussion on definition of reference points R1, R3</a:t>
            </a:r>
          </a:p>
          <a:p>
            <a:pPr lvl="3"/>
            <a:r>
              <a:rPr lang="en-US" dirty="0" smtClean="0">
                <a:hlinkClick r:id="rId3"/>
              </a:rPr>
              <a:t>https://mentor.ieee.org/omniran/dcn/15/omniran-15-0026-00-CF00-nrm-discussions.pptx</a:t>
            </a:r>
            <a:endParaRPr lang="en-US" dirty="0" smtClean="0"/>
          </a:p>
          <a:p>
            <a:pPr lvl="2"/>
            <a:r>
              <a:rPr lang="en-US" dirty="0" smtClean="0"/>
              <a:t>Mapping of non-IEEE 802 architectures</a:t>
            </a:r>
          </a:p>
          <a:p>
            <a:pPr lvl="3"/>
            <a:r>
              <a:rPr lang="en-US" dirty="0" smtClean="0">
                <a:hlinkClick r:id="rId4"/>
              </a:rPr>
              <a:t>https://mentor.ieee.org/omniran/dcn/15/omniran-15-0025-00-CF00-nrm-mapping-to-real-networks.pptx</a:t>
            </a:r>
            <a:endParaRPr lang="en-US" dirty="0" smtClean="0"/>
          </a:p>
          <a:p>
            <a:pPr lvl="2"/>
            <a:r>
              <a:rPr lang="en-US" dirty="0" smtClean="0"/>
              <a:t>NRM amendment</a:t>
            </a:r>
          </a:p>
          <a:p>
            <a:pPr lvl="3"/>
            <a:r>
              <a:rPr lang="en-US" dirty="0" smtClean="0">
                <a:hlinkClick r:id="rId5"/>
              </a:rPr>
              <a:t>https://mentor.ieee.org/omniran/dcn/15/omniran-15-0024-00-CF00-nrm-amendment.pptx</a:t>
            </a:r>
            <a:endParaRPr lang="en-US" dirty="0" smtClean="0"/>
          </a:p>
          <a:p>
            <a:pPr lvl="1"/>
            <a:r>
              <a:rPr lang="en-US" dirty="0" smtClean="0"/>
              <a:t>SDN abstraction</a:t>
            </a:r>
          </a:p>
          <a:p>
            <a:pPr lvl="1"/>
            <a:r>
              <a:rPr lang="en-US" dirty="0" smtClean="0"/>
              <a:t>Functional design and decomposition</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AOB</a:t>
            </a:r>
          </a:p>
          <a:p>
            <a:pPr lvl="1"/>
            <a:r>
              <a:rPr lang="en-US" dirty="0" smtClean="0"/>
              <a:t>Objectives for May 8</a:t>
            </a:r>
            <a:r>
              <a:rPr lang="en-US" baseline="30000" dirty="0" smtClean="0"/>
              <a:t>th</a:t>
            </a:r>
            <a:r>
              <a:rPr lang="en-US" dirty="0" smtClean="0"/>
              <a:t> conference call</a:t>
            </a:r>
          </a:p>
          <a:p>
            <a:pPr lvl="2"/>
            <a:r>
              <a:rPr lang="en-US" dirty="0" smtClean="0"/>
              <a:t>Prepare content for editor session in Pittsburgh</a:t>
            </a:r>
            <a:endParaRPr lang="en-US" dirty="0" smtClean="0"/>
          </a:p>
          <a:p>
            <a:pPr lvl="1"/>
            <a:r>
              <a:rPr lang="en-US" dirty="0" smtClean="0"/>
              <a:t>May 2015 interim meeting in Pittsburgh, PA</a:t>
            </a:r>
          </a:p>
          <a:p>
            <a:pPr lvl="2"/>
            <a:r>
              <a:rPr lang="en-US" dirty="0" err="1" smtClean="0"/>
              <a:t>OmniRAN</a:t>
            </a:r>
            <a:r>
              <a:rPr lang="en-US" dirty="0" smtClean="0"/>
              <a:t> meets on May 20</a:t>
            </a:r>
            <a:r>
              <a:rPr lang="en-US" baseline="30000" dirty="0" smtClean="0"/>
              <a:t>th</a:t>
            </a:r>
            <a:r>
              <a:rPr lang="en-US" dirty="0" smtClean="0"/>
              <a:t>/21</a:t>
            </a:r>
            <a:r>
              <a:rPr lang="en-US" baseline="30000" dirty="0" smtClean="0"/>
              <a:t>st</a:t>
            </a:r>
            <a:r>
              <a:rPr lang="en-US" dirty="0" smtClean="0"/>
              <a:t> (</a:t>
            </a:r>
            <a:r>
              <a:rPr lang="en-US" dirty="0" err="1" smtClean="0"/>
              <a:t>Wed&amp;Thu</a:t>
            </a:r>
            <a:r>
              <a:rPr lang="en-US" dirty="0" smtClean="0"/>
              <a:t>)</a:t>
            </a:r>
          </a:p>
          <a:p>
            <a:pPr lvl="1"/>
            <a:r>
              <a:rPr lang="en-US" dirty="0" smtClean="0"/>
              <a:t>Next 802 plenary </a:t>
            </a:r>
            <a:r>
              <a:rPr lang="en-US" dirty="0" smtClean="0"/>
              <a:t>takes place on July </a:t>
            </a:r>
            <a:r>
              <a:rPr lang="en-US" dirty="0" smtClean="0"/>
              <a:t>13-16, </a:t>
            </a:r>
            <a:r>
              <a:rPr lang="en-US" dirty="0" smtClean="0"/>
              <a:t>2015 in Waikoloa, HI</a:t>
            </a:r>
          </a:p>
          <a:p>
            <a:pPr lvl="2"/>
            <a:r>
              <a:rPr lang="en-US" dirty="0" err="1" smtClean="0"/>
              <a:t>OmniRAN</a:t>
            </a:r>
            <a:r>
              <a:rPr lang="en-US" dirty="0" smtClean="0"/>
              <a:t> TG will meet at Jul 2015 plenary</a:t>
            </a:r>
            <a:endParaRPr lang="en-US" dirty="0" smtClean="0"/>
          </a:p>
          <a:p>
            <a:pPr lvl="1">
              <a:buNone/>
            </a:pPr>
            <a:endParaRPr lang="en-US" dirty="0" smtClean="0"/>
          </a:p>
          <a:p>
            <a:r>
              <a:rPr lang="en-US" dirty="0" smtClean="0"/>
              <a:t>Adjourned </a:t>
            </a:r>
            <a:r>
              <a:rPr lang="en-US" dirty="0" smtClean="0"/>
              <a:t>at 11:17 ET</a:t>
            </a: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Thursday, </a:t>
            </a:r>
            <a:r>
              <a:rPr lang="en-US" dirty="0" smtClean="0"/>
              <a:t>April 16</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705 822 689</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smtClean="0">
                <a:hlinkClick r:id="rId3"/>
              </a:rPr>
              <a:t>https://nsn.webex.com/nsn/j.php?J=705822689&amp;amp;PW=67935ad6df24070150362776</a:t>
            </a:r>
            <a:endParaRPr lang="en-US" dirty="0" smtClean="0"/>
          </a:p>
          <a:p>
            <a:pPr lvl="1"/>
            <a:r>
              <a:rPr lang="en-US" dirty="0" smtClean="0"/>
              <a:t>2. Enter the meeting password: OmniRAN</a:t>
            </a:r>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Review of minutes</a:t>
            </a:r>
          </a:p>
          <a:p>
            <a:pPr lvl="2"/>
            <a:r>
              <a:rPr lang="en-US" dirty="0" smtClean="0"/>
              <a:t>Meeting minutes of Mar 2015 meeting</a:t>
            </a:r>
          </a:p>
          <a:p>
            <a:r>
              <a:rPr lang="en-US" dirty="0" smtClean="0"/>
              <a:t>Reports</a:t>
            </a:r>
          </a:p>
          <a:p>
            <a:r>
              <a:rPr lang="en-US" dirty="0" smtClean="0"/>
              <a:t>P802.1CF contributions </a:t>
            </a:r>
          </a:p>
          <a:p>
            <a:pPr lvl="1"/>
            <a:r>
              <a:rPr lang="en-US" dirty="0" smtClean="0"/>
              <a:t>Network reference model</a:t>
            </a:r>
          </a:p>
          <a:p>
            <a:pPr lvl="2"/>
            <a:r>
              <a:rPr lang="en-US" dirty="0" smtClean="0"/>
              <a:t>Further discussion on definition of reference points R1, R3</a:t>
            </a:r>
          </a:p>
          <a:p>
            <a:pPr lvl="2"/>
            <a:r>
              <a:rPr lang="en-US" dirty="0" smtClean="0"/>
              <a:t>Mapping of non-IEEE 802 architectures</a:t>
            </a:r>
          </a:p>
          <a:p>
            <a:pPr lvl="1"/>
            <a:r>
              <a:rPr lang="en-US" dirty="0" smtClean="0"/>
              <a:t>SDN abstraction</a:t>
            </a:r>
          </a:p>
          <a:p>
            <a:pPr lvl="1"/>
            <a:r>
              <a:rPr lang="en-US" dirty="0" smtClean="0"/>
              <a:t>Functional design and decomposition</a:t>
            </a:r>
          </a:p>
          <a:p>
            <a:r>
              <a:rPr lang="en-US" dirty="0" smtClean="0"/>
              <a:t>AOB</a:t>
            </a:r>
          </a:p>
          <a:p>
            <a:pPr lvl="2"/>
            <a:r>
              <a:rPr lang="en-US" dirty="0" smtClean="0"/>
              <a:t>Objectives for </a:t>
            </a:r>
            <a:r>
              <a:rPr lang="en-US" dirty="0" err="1" smtClean="0"/>
              <a:t>confcall</a:t>
            </a:r>
            <a:r>
              <a:rPr lang="en-US" dirty="0" smtClean="0"/>
              <a:t> on May 8</a:t>
            </a:r>
            <a:r>
              <a:rPr lang="en-US" baseline="30000" dirty="0" smtClean="0"/>
              <a:t>th</a:t>
            </a:r>
            <a:r>
              <a:rPr lang="en-US" dirty="0" smtClean="0"/>
              <a:t>, and F2F meeting in Pittsburgh on May 20-21</a:t>
            </a:r>
            <a:r>
              <a:rPr lang="en-US" baseline="30000" dirty="0" smtClean="0"/>
              <a:t>st</a:t>
            </a:r>
            <a:r>
              <a:rPr lang="en-US" dirty="0" smtClean="0"/>
              <a:t> </a:t>
            </a:r>
          </a:p>
          <a:p>
            <a:pPr lvl="2"/>
            <a:r>
              <a:rPr lang="en-US" dirty="0" smtClean="0"/>
              <a:t>Announcement of July 13-16 plenary meeting</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479</TotalTime>
  <Words>1277</Words>
  <Application>Microsoft Office PowerPoint</Application>
  <PresentationFormat>On-screen Show (4:3)</PresentationFormat>
  <Paragraphs>163</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April 16th,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Business #3</vt:lpstr>
      <vt:lpstr>Business#4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217</cp:revision>
  <cp:lastPrinted>1998-02-10T13:28:06Z</cp:lastPrinted>
  <dcterms:created xsi:type="dcterms:W3CDTF">2011-12-30T17:06:23Z</dcterms:created>
  <dcterms:modified xsi:type="dcterms:W3CDTF">2015-05-05T06:19:29Z</dcterms:modified>
</cp:coreProperties>
</file>