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4" d="100"/>
          <a:sy n="94" d="100"/>
        </p:scale>
        <p:origin x="-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omniran-15-0020-00-00TG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2015-03-12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Meeting in Berlin, Germany on March 9</a:t>
            </a:r>
            <a:r>
              <a:rPr lang="en-US" baseline="30000"/>
              <a:t>th</a:t>
            </a:r>
            <a:r>
              <a:rPr lang="en-US"/>
              <a:t>-12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 dirty="0"/>
              <a:t>Progressing on P802.1CF based on contributions:</a:t>
            </a:r>
          </a:p>
          <a:p>
            <a:pPr lvl="2"/>
            <a:r>
              <a:rPr lang="en-US" dirty="0"/>
              <a:t>Network reference model</a:t>
            </a:r>
          </a:p>
          <a:p>
            <a:pPr lvl="3"/>
            <a:r>
              <a:rPr lang="en-US" dirty="0"/>
              <a:t>Revision proposal of normative text and R9 reference point discussions</a:t>
            </a:r>
          </a:p>
          <a:p>
            <a:pPr lvl="3"/>
            <a:r>
              <a:rPr lang="en-US" dirty="0"/>
              <a:t>Progress, but some new open issues requiring further thoughts</a:t>
            </a:r>
          </a:p>
          <a:p>
            <a:pPr lvl="2"/>
            <a:r>
              <a:rPr lang="en-US" dirty="0"/>
              <a:t>Functional decomposition and design</a:t>
            </a:r>
          </a:p>
          <a:p>
            <a:pPr lvl="3"/>
            <a:r>
              <a:rPr lang="en-US" dirty="0"/>
              <a:t>Review of revision of Access Network set-up</a:t>
            </a:r>
          </a:p>
          <a:p>
            <a:pPr lvl="2"/>
            <a:r>
              <a:rPr lang="en-US" dirty="0"/>
              <a:t>SDN Abstraction</a:t>
            </a:r>
          </a:p>
          <a:p>
            <a:pPr lvl="3"/>
            <a:r>
              <a:rPr lang="en-US" dirty="0"/>
              <a:t>Initial text proposal for SDN chapter</a:t>
            </a:r>
          </a:p>
          <a:p>
            <a:pPr lvl="2"/>
            <a:r>
              <a:rPr lang="en-US" dirty="0"/>
              <a:t>Informative annex on mapping of P802.1CF to real networks</a:t>
            </a:r>
          </a:p>
          <a:p>
            <a:pPr lvl="1"/>
            <a:r>
              <a:rPr lang="en-US" dirty="0"/>
              <a:t>What can be done in P802.1CF on privacy</a:t>
            </a:r>
          </a:p>
          <a:p>
            <a:pPr lvl="3"/>
            <a:r>
              <a:rPr lang="en-US" dirty="0"/>
              <a:t>Presentation on privacy engineered access network (also to PRIV ECSG)</a:t>
            </a:r>
          </a:p>
          <a:p>
            <a:pPr lvl="1"/>
            <a:r>
              <a:rPr lang="en-US" dirty="0"/>
              <a:t>Update on SDN</a:t>
            </a:r>
          </a:p>
          <a:p>
            <a:pPr lvl="2"/>
            <a:r>
              <a:rPr lang="en-US" dirty="0"/>
              <a:t>Update on latest developments in ONF by Charlie Perkins</a:t>
            </a:r>
          </a:p>
          <a:p>
            <a:pPr lvl="2"/>
            <a:r>
              <a:rPr lang="en-US" dirty="0"/>
              <a:t>SDN practice of China Mobile showing good fit of P802.1CF</a:t>
            </a:r>
          </a:p>
          <a:p>
            <a:pPr lvl="1"/>
            <a:r>
              <a:rPr lang="en-US" dirty="0"/>
              <a:t>Review of project plan</a:t>
            </a:r>
          </a:p>
          <a:p>
            <a:pPr lvl="2"/>
            <a:r>
              <a:rPr lang="en-US" dirty="0"/>
              <a:t>On track to plan (LB Mar 2016, SB Mar 2017)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Pittsburgh, May 20-21,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lnSpcReduction="1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Editor session for compiling first draft of P802.1CF specification</a:t>
            </a:r>
          </a:p>
          <a:p>
            <a:r>
              <a:rPr lang="en-US"/>
              <a:t>Conference calls:</a:t>
            </a:r>
          </a:p>
          <a:p>
            <a:pPr lvl="1"/>
            <a:r>
              <a:rPr lang="en-US"/>
              <a:t>April 16</a:t>
            </a:r>
            <a:r>
              <a:rPr lang="en-US" baseline="30000"/>
              <a:t>th</a:t>
            </a:r>
            <a:r>
              <a:rPr lang="en-US"/>
              <a:t>, 10:00 AM ET</a:t>
            </a:r>
          </a:p>
          <a:p>
            <a:pPr lvl="1"/>
            <a:r>
              <a:rPr lang="en-US"/>
              <a:t>May 8</a:t>
            </a:r>
            <a:r>
              <a:rPr lang="en-US" baseline="30000"/>
              <a:t>th</a:t>
            </a:r>
            <a:r>
              <a:rPr lang="en-US"/>
              <a:t>, 10:00 AM ET</a:t>
            </a:r>
          </a:p>
          <a:p>
            <a:pPr lvl="1"/>
            <a:r>
              <a:rPr lang="en-US"/>
              <a:t>June 30</a:t>
            </a:r>
            <a:r>
              <a:rPr lang="en-US" baseline="30000"/>
              <a:t>th</a:t>
            </a:r>
            <a:r>
              <a:rPr lang="en-US"/>
              <a:t>, 10:00 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278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Achievements</vt:lpstr>
      <vt:lpstr>Looking forward to next session in  Pittsburgh, May 20-21,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105</cp:revision>
  <cp:lastPrinted>1998-02-10T13:28:06Z</cp:lastPrinted>
  <dcterms:created xsi:type="dcterms:W3CDTF">2013-03-11T14:14:17Z</dcterms:created>
  <dcterms:modified xsi:type="dcterms:W3CDTF">2015-03-12T11:08:00Z</dcterms:modified>
</cp:coreProperties>
</file>