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85" r:id="rId2"/>
    <p:sldMasterId id="2147483796" r:id="rId3"/>
    <p:sldMasterId id="2147483799" r:id="rId4"/>
    <p:sldMasterId id="2147483802" r:id="rId5"/>
    <p:sldMasterId id="2147483805" r:id="rId6"/>
    <p:sldMasterId id="2147483808" r:id="rId7"/>
    <p:sldMasterId id="2147483811" r:id="rId8"/>
    <p:sldMasterId id="2147483814" r:id="rId9"/>
    <p:sldMasterId id="2147483827" r:id="rId10"/>
    <p:sldMasterId id="2147483832" r:id="rId11"/>
  </p:sldMasterIdLst>
  <p:notesMasterIdLst>
    <p:notesMasterId r:id="rId32"/>
  </p:notesMasterIdLst>
  <p:handoutMasterIdLst>
    <p:handoutMasterId r:id="rId33"/>
  </p:handoutMasterIdLst>
  <p:sldIdLst>
    <p:sldId id="262" r:id="rId12"/>
    <p:sldId id="603" r:id="rId13"/>
    <p:sldId id="600" r:id="rId14"/>
    <p:sldId id="604" r:id="rId15"/>
    <p:sldId id="618" r:id="rId16"/>
    <p:sldId id="605" r:id="rId17"/>
    <p:sldId id="606" r:id="rId18"/>
    <p:sldId id="607" r:id="rId19"/>
    <p:sldId id="619" r:id="rId20"/>
    <p:sldId id="622" r:id="rId21"/>
    <p:sldId id="609" r:id="rId22"/>
    <p:sldId id="623" r:id="rId23"/>
    <p:sldId id="624" r:id="rId24"/>
    <p:sldId id="621" r:id="rId25"/>
    <p:sldId id="614" r:id="rId26"/>
    <p:sldId id="615" r:id="rId27"/>
    <p:sldId id="613" r:id="rId28"/>
    <p:sldId id="608" r:id="rId29"/>
    <p:sldId id="620" r:id="rId30"/>
    <p:sldId id="625" r:id="rId31"/>
  </p:sldIdLst>
  <p:sldSz cx="12195175" cy="6858000"/>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66CCFF"/>
    <a:srgbClr val="140C04"/>
    <a:srgbClr val="99CCFF"/>
    <a:srgbClr val="B2B2B2"/>
    <a:srgbClr val="008000"/>
    <a:srgbClr val="DDDDDD"/>
    <a:srgbClr val="DA9694"/>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94655" autoAdjust="0"/>
  </p:normalViewPr>
  <p:slideViewPr>
    <p:cSldViewPr snapToGrid="0" showGuides="1">
      <p:cViewPr varScale="1">
        <p:scale>
          <a:sx n="84" d="100"/>
          <a:sy n="84" d="100"/>
        </p:scale>
        <p:origin x="-96" y="-368"/>
      </p:cViewPr>
      <p:guideLst>
        <p:guide orient="horz" pos="436"/>
        <p:guide orient="horz" pos="618"/>
        <p:guide orient="horz" pos="845"/>
        <p:guide orient="horz" pos="2840"/>
        <p:guide pos="7130"/>
        <p:guide pos="552"/>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0" d="100"/>
          <a:sy n="70" d="100"/>
        </p:scale>
        <p:origin x="-16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notesMaster" Target="notesMasters/notesMaster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E27846A6-D38A-4461-83D8-2DC0D5230FEA}" type="datetimeFigureOut">
              <a:rPr lang="zh-CN" altLang="en-US"/>
              <a:pPr>
                <a:defRPr/>
              </a:pPr>
              <a:t>2015-03-11</a:t>
            </a:fld>
            <a:endParaRPr lang="en-US" altLang="zh-CN"/>
          </a:p>
        </p:txBody>
      </p:sp>
      <p:sp>
        <p:nvSpPr>
          <p:cNvPr id="227332"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a:p>
        </p:txBody>
      </p:sp>
      <p:sp>
        <p:nvSpPr>
          <p:cNvPr id="227333"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0700B4EE-FEA9-4359-8ACB-333049A08C59}" type="slidenum">
              <a:rPr lang="zh-CN" altLang="en-US"/>
              <a:pPr>
                <a:defRPr/>
              </a:pPr>
              <a:t>‹#›</a:t>
            </a:fld>
            <a:endParaRPr lang="en-US" altLang="zh-CN"/>
          </a:p>
        </p:txBody>
      </p:sp>
    </p:spTree>
    <p:extLst>
      <p:ext uri="{BB962C8B-B14F-4D97-AF65-F5344CB8AC3E}">
        <p14:creationId xmlns:p14="http://schemas.microsoft.com/office/powerpoint/2010/main" val="3950742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753C47-9DAC-43DF-BB8B-DAA3972F3FFC}" type="datetimeFigureOut">
              <a:rPr lang="en-US" smtClean="0"/>
              <a:pPr/>
              <a:t>2015-03-11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2334F-346B-4EF6-8C5E-0C1F1C4F0FBC}" type="slidenum">
              <a:rPr lang="en-US" smtClean="0"/>
              <a:pPr/>
              <a:t>‹#›</a:t>
            </a:fld>
            <a:endParaRPr lang="en-US"/>
          </a:p>
        </p:txBody>
      </p:sp>
    </p:spTree>
    <p:extLst>
      <p:ext uri="{BB962C8B-B14F-4D97-AF65-F5344CB8AC3E}">
        <p14:creationId xmlns:p14="http://schemas.microsoft.com/office/powerpoint/2010/main" val="262218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63F7669-1635-4844-8B8E-AD3E2AD1FEB4}" type="slidenum">
              <a:rPr lang="zh-CN" altLang="en-US" smtClean="0">
                <a:latin typeface="Arial" charset="0"/>
              </a:rPr>
              <a:pPr/>
              <a:t>8</a:t>
            </a:fld>
            <a:endParaRPr lang="en-US" altLang="zh-CN" smtClean="0">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zh-CN" altLang="en-US" i="1" smtClean="0">
              <a:solidFill>
                <a:srgbClr val="0000FF"/>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6.jpeg"/><Relationship Id="rId3"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6.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Master" Target="../slideMasters/slideMaster11.xml"/><Relationship Id="rId2"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Master" Target="../slideMasters/slideMaster11.xml"/><Relationship Id="rId2"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876302" y="2636841"/>
            <a:ext cx="7490717" cy="584775"/>
          </a:xfrm>
          <a:noFill/>
          <a:ln w="9525" algn="ctr">
            <a:noFill/>
            <a:miter lim="800000"/>
            <a:headEnd/>
            <a:tailEnd/>
          </a:ln>
          <a:effectLst/>
        </p:spPr>
        <p:txBody>
          <a:bodyPr/>
          <a:lstStyle>
            <a:lvl1pPr>
              <a:defRPr lang="zh-CN" altLang="en-US" sz="3200" b="1" dirty="0">
                <a:solidFill>
                  <a:schemeClr val="bg1"/>
                </a:solidFill>
                <a:latin typeface="FrutigerNext LT Medium" pitchFamily="34" charset="0"/>
                <a:ea typeface="黑体" pitchFamily="49" charset="-122"/>
                <a:cs typeface="+mj-cs"/>
              </a:defRPr>
            </a:lvl1pPr>
          </a:lstStyle>
          <a:p>
            <a:pPr lvl="0"/>
            <a:r>
              <a:rPr lang="en-US" altLang="zh-CN" dirty="0" smtClean="0"/>
              <a:t>Click to edit Master title style</a:t>
            </a:r>
            <a:endParaRPr lang="zh-CN" altLang="en-US" dirty="0"/>
          </a:p>
        </p:txBody>
      </p:sp>
      <p:sp>
        <p:nvSpPr>
          <p:cNvPr id="3" name="Rectangle 19"/>
          <p:cNvSpPr>
            <a:spLocks noGrp="1" noChangeArrowheads="1"/>
          </p:cNvSpPr>
          <p:nvPr>
            <p:ph type="dt" sz="quarter" idx="10"/>
          </p:nvPr>
        </p:nvSpPr>
        <p:spPr>
          <a:xfrm>
            <a:off x="876300" y="479426"/>
            <a:ext cx="2845541" cy="215444"/>
          </a:xfrm>
          <a:ln/>
        </p:spPr>
        <p:txBody>
          <a:bodyPr/>
          <a:lstStyle>
            <a:lvl1pPr>
              <a:defRPr/>
            </a:lvl1pPr>
          </a:lstStyle>
          <a:p>
            <a:pPr>
              <a:defRPr/>
            </a:pPr>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306350" y="432215"/>
            <a:ext cx="11454797"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319701" y="1344168"/>
            <a:ext cx="11441445" cy="4965192"/>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876304" y="325443"/>
            <a:ext cx="10442573" cy="871537"/>
          </a:xfrm>
          <a:prstGeom prst="rect">
            <a:avLst/>
          </a:prstGeom>
        </p:spPr>
        <p:txBody>
          <a:bodyPr/>
          <a:lstStyle/>
          <a:p>
            <a:r>
              <a:rPr lang="en-US" altLang="zh-CN" dirty="0" smtClean="0"/>
              <a:t>Click to edit Master title style</a:t>
            </a:r>
            <a:endParaRPr lang="zh-CN" altLang="en-US" dirty="0"/>
          </a:p>
        </p:txBody>
      </p:sp>
      <p:sp>
        <p:nvSpPr>
          <p:cNvPr id="3" name="内容占位符 2"/>
          <p:cNvSpPr>
            <a:spLocks noGrp="1"/>
          </p:cNvSpPr>
          <p:nvPr>
            <p:ph idx="1"/>
          </p:nvPr>
        </p:nvSpPr>
        <p:spPr>
          <a:xfrm>
            <a:off x="876299" y="1264920"/>
            <a:ext cx="5204462" cy="4861560"/>
          </a:xfrm>
          <a:prstGeom prst="rect">
            <a:avLst/>
          </a:prstGeom>
        </p:spPr>
        <p:txBody>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sp>
        <p:nvSpPr>
          <p:cNvPr id="4" name="内容占位符 2"/>
          <p:cNvSpPr>
            <a:spLocks noGrp="1"/>
          </p:cNvSpPr>
          <p:nvPr>
            <p:ph idx="10"/>
          </p:nvPr>
        </p:nvSpPr>
        <p:spPr>
          <a:xfrm>
            <a:off x="6103620" y="1280160"/>
            <a:ext cx="5204462" cy="4861560"/>
          </a:xfrm>
          <a:prstGeom prst="rect">
            <a:avLst/>
          </a:prstGeom>
        </p:spPr>
        <p:txBody>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876300" y="325443"/>
            <a:ext cx="10424303" cy="640719"/>
          </a:xfrm>
          <a:prstGeom prst="rect">
            <a:avLst/>
          </a:prstGeom>
        </p:spPr>
        <p:txBody>
          <a:bodyPr/>
          <a:lstStyle/>
          <a:p>
            <a:r>
              <a:rPr lang="en-US" altLang="zh-CN" dirty="0" smtClean="0"/>
              <a:t>Click to edit Master title style</a:t>
            </a:r>
            <a:endParaRPr lang="zh-CN" altLang="en-US" dirty="0"/>
          </a:p>
        </p:txBody>
      </p:sp>
      <p:sp>
        <p:nvSpPr>
          <p:cNvPr id="3" name="内容占位符 2"/>
          <p:cNvSpPr>
            <a:spLocks noGrp="1"/>
          </p:cNvSpPr>
          <p:nvPr>
            <p:ph idx="1"/>
          </p:nvPr>
        </p:nvSpPr>
        <p:spPr>
          <a:xfrm>
            <a:off x="876299" y="1613140"/>
            <a:ext cx="5204462" cy="4513339"/>
          </a:xfrm>
          <a:prstGeom prst="rect">
            <a:avLst/>
          </a:prstGeom>
        </p:spPr>
        <p:txBody>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sp>
        <p:nvSpPr>
          <p:cNvPr id="4" name="内容占位符 2"/>
          <p:cNvSpPr>
            <a:spLocks noGrp="1"/>
          </p:cNvSpPr>
          <p:nvPr>
            <p:ph idx="10"/>
          </p:nvPr>
        </p:nvSpPr>
        <p:spPr>
          <a:xfrm>
            <a:off x="6103620" y="1613140"/>
            <a:ext cx="5204462" cy="4528580"/>
          </a:xfrm>
          <a:prstGeom prst="rect">
            <a:avLst/>
          </a:prstGeom>
        </p:spPr>
        <p:txBody>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sp>
        <p:nvSpPr>
          <p:cNvPr id="8" name="内容占位符 2"/>
          <p:cNvSpPr>
            <a:spLocks noGrp="1"/>
          </p:cNvSpPr>
          <p:nvPr>
            <p:ph idx="11"/>
          </p:nvPr>
        </p:nvSpPr>
        <p:spPr>
          <a:xfrm>
            <a:off x="882057" y="997827"/>
            <a:ext cx="5204462" cy="572182"/>
          </a:xfrm>
          <a:prstGeom prst="rect">
            <a:avLst/>
          </a:prstGeom>
        </p:spPr>
        <p:txBody>
          <a:bodyPr/>
          <a:lstStyle>
            <a:lvl1pPr algn="ctr">
              <a:buNone/>
              <a:defRPr>
                <a:solidFill>
                  <a:schemeClr val="tx2">
                    <a:lumMod val="75000"/>
                  </a:schemeClr>
                </a:solidFill>
                <a:latin typeface="+mj-lt"/>
              </a:defRPr>
            </a:lvl1pPr>
          </a:lstStyle>
          <a:p>
            <a:pPr lvl="0"/>
            <a:r>
              <a:rPr lang="en-US" altLang="zh-CN" dirty="0" smtClean="0"/>
              <a:t>Click to edit Master text styles</a:t>
            </a:r>
            <a:endParaRPr lang="zh-CN" altLang="en-US" dirty="0" smtClean="0"/>
          </a:p>
        </p:txBody>
      </p:sp>
      <p:sp>
        <p:nvSpPr>
          <p:cNvPr id="9" name="内容占位符 2"/>
          <p:cNvSpPr>
            <a:spLocks noGrp="1"/>
          </p:cNvSpPr>
          <p:nvPr>
            <p:ph idx="12"/>
          </p:nvPr>
        </p:nvSpPr>
        <p:spPr>
          <a:xfrm>
            <a:off x="6098150" y="1003584"/>
            <a:ext cx="5204462" cy="572182"/>
          </a:xfrm>
          <a:prstGeom prst="rect">
            <a:avLst/>
          </a:prstGeom>
        </p:spPr>
        <p:txBody>
          <a:bodyPr/>
          <a:lstStyle>
            <a:lvl1pPr algn="ctr">
              <a:buNone/>
              <a:defRPr>
                <a:solidFill>
                  <a:schemeClr val="tx2">
                    <a:lumMod val="75000"/>
                  </a:schemeClr>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ltLang="zh-CN" dirty="0" smtClean="0"/>
              <a:t>Click to edit Master text styles</a:t>
            </a:r>
            <a:endParaRPr lang="zh-CN" altLang="en-US"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mefnewbackground.jpg"/>
          <p:cNvPicPr>
            <a:picLocks noChangeAspect="1"/>
          </p:cNvPicPr>
          <p:nvPr userDrawn="1"/>
        </p:nvPicPr>
        <p:blipFill>
          <a:blip r:embed="rId2" cstate="print"/>
          <a:srcRect/>
          <a:stretch>
            <a:fillRect/>
          </a:stretch>
        </p:blipFill>
        <p:spPr bwMode="auto">
          <a:xfrm>
            <a:off x="0" y="0"/>
            <a:ext cx="12195175" cy="7543800"/>
          </a:xfrm>
          <a:prstGeom prst="rect">
            <a:avLst/>
          </a:prstGeom>
          <a:noFill/>
          <a:ln w="9525">
            <a:noFill/>
            <a:miter lim="800000"/>
            <a:headEnd/>
            <a:tailEnd/>
          </a:ln>
        </p:spPr>
      </p:pic>
      <p:pic>
        <p:nvPicPr>
          <p:cNvPr id="5" name="Picture 6" descr="mefonlycolor"/>
          <p:cNvPicPr>
            <a:picLocks noChangeAspect="1" noChangeArrowheads="1"/>
          </p:cNvPicPr>
          <p:nvPr userDrawn="1"/>
        </p:nvPicPr>
        <p:blipFill>
          <a:blip r:embed="rId3" cstate="print"/>
          <a:srcRect/>
          <a:stretch>
            <a:fillRect/>
          </a:stretch>
        </p:blipFill>
        <p:spPr bwMode="auto">
          <a:xfrm>
            <a:off x="218074" y="252413"/>
            <a:ext cx="11814076" cy="2514600"/>
          </a:xfrm>
          <a:prstGeom prst="rect">
            <a:avLst/>
          </a:prstGeom>
          <a:noFill/>
          <a:ln w="9525">
            <a:noFill/>
            <a:miter lim="800000"/>
            <a:headEnd/>
            <a:tailEnd/>
          </a:ln>
          <a:effectLst>
            <a:outerShdw blurRad="63500" dist="38100" dir="8100000" algn="tr" rotWithShape="0">
              <a:srgbClr val="000000">
                <a:alpha val="39998"/>
              </a:srgbClr>
            </a:outerShdw>
          </a:effectLst>
        </p:spPr>
      </p:pic>
      <p:sp>
        <p:nvSpPr>
          <p:cNvPr id="6" name="Line 3"/>
          <p:cNvSpPr>
            <a:spLocks noChangeShapeType="1"/>
          </p:cNvSpPr>
          <p:nvPr/>
        </p:nvSpPr>
        <p:spPr bwMode="auto">
          <a:xfrm>
            <a:off x="0" y="2971800"/>
            <a:ext cx="12195175" cy="0"/>
          </a:xfrm>
          <a:prstGeom prst="line">
            <a:avLst/>
          </a:prstGeom>
          <a:noFill/>
          <a:ln w="28575">
            <a:solidFill>
              <a:srgbClr val="9EB6C0"/>
            </a:solidFill>
            <a:round/>
            <a:headEnd/>
            <a:tailEnd/>
          </a:ln>
        </p:spPr>
        <p:txBody>
          <a:bodyPr/>
          <a:lstStyle/>
          <a:p>
            <a:pPr>
              <a:defRPr/>
            </a:pPr>
            <a:endParaRPr lang="en-US" sz="1600">
              <a:solidFill>
                <a:srgbClr val="000000"/>
              </a:solidFill>
              <a:latin typeface="Arial" charset="0"/>
              <a:ea typeface="+mn-ea"/>
            </a:endParaRPr>
          </a:p>
        </p:txBody>
      </p:sp>
      <p:sp>
        <p:nvSpPr>
          <p:cNvPr id="7" name="Line 4"/>
          <p:cNvSpPr>
            <a:spLocks noChangeShapeType="1"/>
          </p:cNvSpPr>
          <p:nvPr/>
        </p:nvSpPr>
        <p:spPr bwMode="auto">
          <a:xfrm>
            <a:off x="0" y="4648200"/>
            <a:ext cx="12195175" cy="0"/>
          </a:xfrm>
          <a:prstGeom prst="line">
            <a:avLst/>
          </a:prstGeom>
          <a:noFill/>
          <a:ln w="28575">
            <a:solidFill>
              <a:srgbClr val="9EB6C0"/>
            </a:solidFill>
            <a:round/>
            <a:headEnd/>
            <a:tailEnd/>
          </a:ln>
        </p:spPr>
        <p:txBody>
          <a:bodyPr/>
          <a:lstStyle/>
          <a:p>
            <a:pPr>
              <a:defRPr/>
            </a:pPr>
            <a:endParaRPr lang="en-US" sz="1600">
              <a:solidFill>
                <a:srgbClr val="000000"/>
              </a:solidFill>
              <a:latin typeface="Arial" charset="0"/>
              <a:ea typeface="+mn-ea"/>
            </a:endParaRPr>
          </a:p>
        </p:txBody>
      </p:sp>
      <p:sp>
        <p:nvSpPr>
          <p:cNvPr id="8" name="Rectangle 5"/>
          <p:cNvSpPr>
            <a:spLocks noChangeArrowheads="1"/>
          </p:cNvSpPr>
          <p:nvPr/>
        </p:nvSpPr>
        <p:spPr bwMode="auto">
          <a:xfrm>
            <a:off x="0" y="2971800"/>
            <a:ext cx="12195175" cy="1676400"/>
          </a:xfrm>
          <a:prstGeom prst="rect">
            <a:avLst/>
          </a:prstGeom>
          <a:solidFill>
            <a:srgbClr val="FFFFFF">
              <a:alpha val="21176"/>
            </a:srgbClr>
          </a:solidFill>
          <a:ln w="9525">
            <a:noFill/>
            <a:miter lim="800000"/>
            <a:headEnd/>
            <a:tailEnd/>
          </a:ln>
        </p:spPr>
        <p:txBody>
          <a:bodyPr wrap="none" anchor="ctr"/>
          <a:lstStyle/>
          <a:p>
            <a:pPr>
              <a:defRPr/>
            </a:pPr>
            <a:endParaRPr lang="en-CA" sz="1600">
              <a:solidFill>
                <a:srgbClr val="000000"/>
              </a:solidFill>
              <a:latin typeface="Arial" charset="0"/>
              <a:ea typeface="+mn-ea"/>
            </a:endParaRPr>
          </a:p>
        </p:txBody>
      </p:sp>
      <p:sp>
        <p:nvSpPr>
          <p:cNvPr id="9" name="Rectangle 7"/>
          <p:cNvSpPr>
            <a:spLocks noChangeArrowheads="1"/>
          </p:cNvSpPr>
          <p:nvPr/>
        </p:nvSpPr>
        <p:spPr bwMode="auto">
          <a:xfrm>
            <a:off x="11762412" y="6583368"/>
            <a:ext cx="372218" cy="276999"/>
          </a:xfrm>
          <a:prstGeom prst="rect">
            <a:avLst/>
          </a:prstGeom>
          <a:noFill/>
          <a:ln w="9525">
            <a:noFill/>
            <a:miter lim="800000"/>
            <a:headEnd/>
            <a:tailEnd/>
          </a:ln>
        </p:spPr>
        <p:txBody>
          <a:bodyPr wrap="none">
            <a:spAutoFit/>
          </a:bodyPr>
          <a:lstStyle/>
          <a:p>
            <a:pPr algn="ctr">
              <a:defRPr/>
            </a:pPr>
            <a:fld id="{CAA480A6-84A7-4A64-AA6D-724F5A9C2A11}" type="slidenum">
              <a:rPr lang="zh-CN" altLang="en-US" sz="1200" b="1">
                <a:solidFill>
                  <a:srgbClr val="2E387F"/>
                </a:solidFill>
                <a:latin typeface="Arial" charset="0"/>
                <a:ea typeface="SimSun" pitchFamily="2" charset="-122"/>
              </a:rPr>
              <a:pPr algn="ctr">
                <a:defRPr/>
              </a:pPr>
              <a:t>‹#›</a:t>
            </a:fld>
            <a:endParaRPr lang="en-US" altLang="zh-CN" sz="1200" b="1">
              <a:solidFill>
                <a:srgbClr val="2E387F"/>
              </a:solidFill>
              <a:latin typeface="Arial" charset="0"/>
              <a:ea typeface="SimSun" pitchFamily="2" charset="-122"/>
            </a:endParaRPr>
          </a:p>
        </p:txBody>
      </p:sp>
      <p:sp>
        <p:nvSpPr>
          <p:cNvPr id="4104" name="Rectangle 8"/>
          <p:cNvSpPr>
            <a:spLocks noGrp="1" noChangeArrowheads="1"/>
          </p:cNvSpPr>
          <p:nvPr>
            <p:ph type="ctrTitle"/>
          </p:nvPr>
        </p:nvSpPr>
        <p:spPr>
          <a:xfrm>
            <a:off x="0" y="2971800"/>
            <a:ext cx="12195175" cy="1676400"/>
          </a:xfrm>
        </p:spPr>
        <p:txBody>
          <a:bodyPr/>
          <a:lstStyle>
            <a:lvl1pPr algn="ctr">
              <a:defRPr sz="4000">
                <a:solidFill>
                  <a:schemeClr val="bg1"/>
                </a:solidFill>
              </a:defRPr>
            </a:lvl1pPr>
          </a:lstStyle>
          <a:p>
            <a:r>
              <a:rPr lang="en-US" altLang="zh-CN"/>
              <a:t>Click to edit Master title style</a:t>
            </a:r>
          </a:p>
        </p:txBody>
      </p:sp>
      <p:sp>
        <p:nvSpPr>
          <p:cNvPr id="4105" name="Rectangle 9"/>
          <p:cNvSpPr>
            <a:spLocks noGrp="1" noChangeArrowheads="1"/>
          </p:cNvSpPr>
          <p:nvPr>
            <p:ph type="subTitle" idx="1"/>
          </p:nvPr>
        </p:nvSpPr>
        <p:spPr>
          <a:xfrm>
            <a:off x="1626024" y="4648200"/>
            <a:ext cx="8943128" cy="2057400"/>
          </a:xfrm>
        </p:spPr>
        <p:txBody>
          <a:bodyPr anchor="ctr" anchorCtr="1"/>
          <a:lstStyle>
            <a:lvl1pPr marL="0" indent="0" algn="ctr">
              <a:buFontTx/>
              <a:buNone/>
              <a:defRPr>
                <a:solidFill>
                  <a:schemeClr val="bg1"/>
                </a:solidFill>
              </a:defRPr>
            </a:lvl1pPr>
          </a:lstStyle>
          <a:p>
            <a:r>
              <a:rPr lang="en-US" altLang="zh-CN"/>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36" y="4406905"/>
            <a:ext cx="10365899" cy="1362075"/>
          </a:xfrm>
        </p:spPr>
        <p:txBody>
          <a:bodyPr anchor="t"/>
          <a:lstStyle>
            <a:lvl1pPr algn="l">
              <a:defRPr sz="4000" b="1" cap="all">
                <a:solidFill>
                  <a:schemeClr val="tx1"/>
                </a:solidFill>
              </a:defRPr>
            </a:lvl1pPr>
          </a:lstStyle>
          <a:p>
            <a:r>
              <a:rPr lang="en-US" smtClean="0"/>
              <a:t>Click to edit Master title style</a:t>
            </a:r>
            <a:endParaRPr lang="en-CA"/>
          </a:p>
        </p:txBody>
      </p:sp>
      <p:sp>
        <p:nvSpPr>
          <p:cNvPr id="3" name="Text Placeholder 2"/>
          <p:cNvSpPr>
            <a:spLocks noGrp="1"/>
          </p:cNvSpPr>
          <p:nvPr>
            <p:ph type="body" idx="1"/>
          </p:nvPr>
        </p:nvSpPr>
        <p:spPr>
          <a:xfrm>
            <a:off x="963336" y="2906713"/>
            <a:ext cx="10365899"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760" y="1143000"/>
            <a:ext cx="5335389"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48402" y="1143000"/>
            <a:ext cx="5335389"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759" y="274638"/>
            <a:ext cx="10975658"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4983"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4983"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1007799" y="4508503"/>
            <a:ext cx="7490717" cy="584775"/>
          </a:xfrm>
          <a:noFill/>
          <a:ln w="9525" algn="ctr">
            <a:noFill/>
            <a:miter lim="800000"/>
            <a:headEnd/>
            <a:tailEnd/>
          </a:ln>
          <a:effectLst/>
        </p:spPr>
        <p:txBody>
          <a:bodyPr/>
          <a:lstStyle>
            <a:lvl1pPr>
              <a:defRPr lang="zh-CN" altLang="en-US" sz="3200" b="1" dirty="0">
                <a:solidFill>
                  <a:schemeClr val="tx1"/>
                </a:solidFill>
                <a:latin typeface="FrutigerNext LT Medium" pitchFamily="34" charset="0"/>
                <a:ea typeface="黑体" pitchFamily="49" charset="-122"/>
                <a:cs typeface="+mj-cs"/>
              </a:defRPr>
            </a:lvl1pPr>
          </a:lstStyle>
          <a:p>
            <a:pPr lvl="0"/>
            <a:r>
              <a:rPr lang="en-US" altLang="zh-CN" dirty="0" smtClean="0"/>
              <a:t>Click to edit Master title style</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62" y="273050"/>
            <a:ext cx="4012129"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4767974" y="273055"/>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762" y="1435103"/>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341" y="4800600"/>
            <a:ext cx="7317105"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390341"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2390341"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8821" y="0"/>
            <a:ext cx="2896354" cy="6172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759" y="0"/>
            <a:ext cx="8485809"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759" y="0"/>
            <a:ext cx="11585416" cy="685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760" y="1143000"/>
            <a:ext cx="10874031" cy="4648200"/>
          </a:xfrm>
        </p:spPr>
        <p:txBody>
          <a:bodyPr/>
          <a:lstStyle/>
          <a:p>
            <a:pPr lvl="0"/>
            <a:endParaRPr lang="en-US" noProof="0" smtClean="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132" y="301630"/>
            <a:ext cx="11077284" cy="6127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8132" y="1524000"/>
            <a:ext cx="5437016"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6148400" y="1524000"/>
            <a:ext cx="5437016" cy="4114800"/>
          </a:xfrm>
        </p:spPr>
        <p:txBody>
          <a:bodyPr/>
          <a:lstStyle/>
          <a:p>
            <a:pPr lvl="0"/>
            <a:endParaRPr lang="en-US" noProof="0"/>
          </a:p>
        </p:txBody>
      </p:sp>
      <p:sp>
        <p:nvSpPr>
          <p:cNvPr id="5" name="Footer Placeholder 4"/>
          <p:cNvSpPr>
            <a:spLocks noGrp="1"/>
          </p:cNvSpPr>
          <p:nvPr>
            <p:ph type="ftr" sz="quarter" idx="10"/>
          </p:nvPr>
        </p:nvSpPr>
        <p:spPr>
          <a:xfrm>
            <a:off x="3455301" y="6248400"/>
            <a:ext cx="5081323"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r>
              <a:rPr lang="en-US" sz="1600">
                <a:solidFill>
                  <a:srgbClr val="000000"/>
                </a:solidFill>
                <a:ea typeface="+mn-ea"/>
              </a:rPr>
              <a:t>Copyright © 2010 Infonetics Research, Inc. </a:t>
            </a:r>
          </a:p>
        </p:txBody>
      </p:sp>
      <p:sp>
        <p:nvSpPr>
          <p:cNvPr id="6" name="Slide Number Placeholder 5"/>
          <p:cNvSpPr>
            <a:spLocks noGrp="1"/>
          </p:cNvSpPr>
          <p:nvPr>
            <p:ph type="sldNum" sz="quarter" idx="11"/>
          </p:nvPr>
        </p:nvSpPr>
        <p:spPr>
          <a:xfrm>
            <a:off x="8739875" y="6248400"/>
            <a:ext cx="2845541"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fld id="{1C51CBC4-6D85-4C84-B957-35F59BAC200B}" type="slidenum">
              <a:rPr lang="en-US" sz="1600">
                <a:solidFill>
                  <a:srgbClr val="000000"/>
                </a:solidFill>
                <a:ea typeface="+mn-ea"/>
              </a:rPr>
              <a:pPr>
                <a:defRPr/>
              </a:pPr>
              <a:t>‹#›</a:t>
            </a:fld>
            <a:endParaRPr lang="en-US" sz="1600">
              <a:solidFill>
                <a:srgbClr val="000000"/>
              </a:solidFill>
              <a:ea typeface="+mn-ea"/>
            </a:endParaRPr>
          </a:p>
        </p:txBody>
      </p:sp>
    </p:spTree>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1" descr="mefnewbackground.jpg"/>
          <p:cNvPicPr>
            <a:picLocks noChangeAspect="1"/>
          </p:cNvPicPr>
          <p:nvPr userDrawn="1"/>
        </p:nvPicPr>
        <p:blipFill>
          <a:blip r:embed="rId2" cstate="print"/>
          <a:srcRect/>
          <a:stretch>
            <a:fillRect/>
          </a:stretch>
        </p:blipFill>
        <p:spPr bwMode="auto">
          <a:xfrm>
            <a:off x="0" y="0"/>
            <a:ext cx="12195175" cy="7543800"/>
          </a:xfrm>
          <a:prstGeom prst="rect">
            <a:avLst/>
          </a:prstGeom>
          <a:noFill/>
          <a:ln w="9525">
            <a:noFill/>
            <a:miter lim="800000"/>
            <a:headEnd/>
            <a:tailEnd/>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0"/>
            <a:ext cx="11585416"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760" y="1143000"/>
            <a:ext cx="5335389"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48402" y="1143000"/>
            <a:ext cx="5335389"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48402" y="3733800"/>
            <a:ext cx="5335389"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506" y="0"/>
            <a:ext cx="11788669"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638" y="1600200"/>
            <a:ext cx="10874031" cy="1652588"/>
          </a:xfrm>
        </p:spPr>
        <p:txBody>
          <a:bodyPr/>
          <a:lstStyle/>
          <a:p>
            <a:pPr lvl="0"/>
            <a:endParaRPr lang="en-US" noProof="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506" y="0"/>
            <a:ext cx="11788669"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638" y="1600200"/>
            <a:ext cx="5335389" cy="1652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53280" y="1600200"/>
            <a:ext cx="5335389" cy="1652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876302" y="4508503"/>
            <a:ext cx="7490717" cy="584775"/>
          </a:xfrm>
          <a:noFill/>
          <a:ln w="9525" algn="ctr">
            <a:noFill/>
            <a:miter lim="800000"/>
            <a:headEnd/>
            <a:tailEnd/>
          </a:ln>
          <a:effectLst/>
        </p:spPr>
        <p:txBody>
          <a:bodyPr/>
          <a:lstStyle>
            <a:lvl1pPr>
              <a:defRPr lang="zh-CN" altLang="en-US" sz="3200" b="1" dirty="0">
                <a:solidFill>
                  <a:schemeClr val="tx1"/>
                </a:solidFill>
                <a:latin typeface="FrutigerNext LT Medium" pitchFamily="34" charset="0"/>
                <a:ea typeface="黑体" pitchFamily="49" charset="-122"/>
                <a:cs typeface="+mj-cs"/>
              </a:defRPr>
            </a:lvl1pPr>
          </a:lstStyle>
          <a:p>
            <a:pPr lvl="0"/>
            <a:r>
              <a:rPr lang="en-US" altLang="zh-CN" dirty="0" smtClean="0"/>
              <a:t>Click to edit Master title style</a:t>
            </a:r>
            <a:endParaRPr lang="zh-CN" altLang="en-US" dirty="0"/>
          </a:p>
        </p:txBody>
      </p:sp>
      <p:sp>
        <p:nvSpPr>
          <p:cNvPr id="3" name="Rectangle 19"/>
          <p:cNvSpPr>
            <a:spLocks noGrp="1" noChangeArrowheads="1"/>
          </p:cNvSpPr>
          <p:nvPr>
            <p:ph type="dt" sz="quarter" idx="10"/>
          </p:nvPr>
        </p:nvSpPr>
        <p:spPr>
          <a:xfrm>
            <a:off x="876300" y="476251"/>
            <a:ext cx="2845541" cy="215444"/>
          </a:xfrm>
          <a:ln/>
        </p:spPr>
        <p:txBody>
          <a:bodyPr/>
          <a:lstStyle>
            <a:lvl1pPr>
              <a:defRPr/>
            </a:lvl1pPr>
          </a:lstStyle>
          <a:p>
            <a:pPr>
              <a:defRPr/>
            </a:pPr>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506" y="0"/>
            <a:ext cx="11788669"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638" y="1600200"/>
            <a:ext cx="5335389" cy="1652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53280" y="1600200"/>
            <a:ext cx="5335389" cy="1652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3" name="Picture 4" descr="blue-fade.png"/>
          <p:cNvPicPr>
            <a:picLocks noChangeAspect="1"/>
          </p:cNvPicPr>
          <p:nvPr userDrawn="1"/>
        </p:nvPicPr>
        <p:blipFill>
          <a:blip r:embed="rId2" cstate="print"/>
          <a:srcRect/>
          <a:stretch>
            <a:fillRect/>
          </a:stretch>
        </p:blipFill>
        <p:spPr bwMode="auto">
          <a:xfrm>
            <a:off x="2118" y="0"/>
            <a:ext cx="12195175" cy="6858000"/>
          </a:xfrm>
          <a:prstGeom prst="rect">
            <a:avLst/>
          </a:prstGeom>
          <a:noFill/>
          <a:ln w="9525">
            <a:noFill/>
            <a:miter lim="800000"/>
            <a:headEnd/>
            <a:tailEnd/>
          </a:ln>
        </p:spPr>
      </p:pic>
      <p:pic>
        <p:nvPicPr>
          <p:cNvPr id="4" name="Picture 12"/>
          <p:cNvPicPr>
            <a:picLocks noChangeAspect="1"/>
          </p:cNvPicPr>
          <p:nvPr userDrawn="1"/>
        </p:nvPicPr>
        <p:blipFill>
          <a:blip r:embed="rId3" cstate="print"/>
          <a:srcRect/>
          <a:stretch>
            <a:fillRect/>
          </a:stretch>
        </p:blipFill>
        <p:spPr bwMode="auto">
          <a:xfrm>
            <a:off x="0" y="3424243"/>
            <a:ext cx="12195175" cy="3017837"/>
          </a:xfrm>
          <a:prstGeom prst="rect">
            <a:avLst/>
          </a:prstGeom>
          <a:noFill/>
          <a:ln w="9525">
            <a:noFill/>
            <a:miter lim="800000"/>
            <a:headEnd/>
            <a:tailEnd/>
          </a:ln>
        </p:spPr>
      </p:pic>
      <p:sp>
        <p:nvSpPr>
          <p:cNvPr id="5" name="Line 4"/>
          <p:cNvSpPr>
            <a:spLocks noChangeShapeType="1"/>
          </p:cNvSpPr>
          <p:nvPr userDrawn="1"/>
        </p:nvSpPr>
        <p:spPr bwMode="auto">
          <a:xfrm>
            <a:off x="0" y="4648200"/>
            <a:ext cx="12195175" cy="0"/>
          </a:xfrm>
          <a:prstGeom prst="line">
            <a:avLst/>
          </a:prstGeom>
          <a:noFill/>
          <a:ln w="28575">
            <a:solidFill>
              <a:srgbClr val="9EB6C0"/>
            </a:solidFill>
            <a:round/>
            <a:headEnd/>
            <a:tailEnd/>
          </a:ln>
        </p:spPr>
        <p:txBody>
          <a:bodyPr/>
          <a:lstStyle/>
          <a:p>
            <a:pPr>
              <a:defRPr/>
            </a:pPr>
            <a:endParaRPr lang="en-US" sz="1600">
              <a:solidFill>
                <a:srgbClr val="000000"/>
              </a:solidFill>
              <a:latin typeface="Arial" charset="0"/>
              <a:ea typeface="+mn-ea"/>
            </a:endParaRPr>
          </a:p>
        </p:txBody>
      </p:sp>
      <p:sp>
        <p:nvSpPr>
          <p:cNvPr id="6" name="Rectangle 5"/>
          <p:cNvSpPr>
            <a:spLocks noChangeArrowheads="1"/>
          </p:cNvSpPr>
          <p:nvPr userDrawn="1"/>
        </p:nvSpPr>
        <p:spPr bwMode="auto">
          <a:xfrm>
            <a:off x="0" y="2971800"/>
            <a:ext cx="12195175" cy="1676400"/>
          </a:xfrm>
          <a:prstGeom prst="rect">
            <a:avLst/>
          </a:prstGeom>
          <a:solidFill>
            <a:srgbClr val="FFFFFF">
              <a:alpha val="21176"/>
            </a:srgbClr>
          </a:solidFill>
          <a:ln w="9525">
            <a:noFill/>
            <a:miter lim="800000"/>
            <a:headEnd/>
            <a:tailEnd/>
          </a:ln>
        </p:spPr>
        <p:txBody>
          <a:bodyPr wrap="none" anchor="ctr"/>
          <a:lstStyle/>
          <a:p>
            <a:pPr>
              <a:defRPr/>
            </a:pPr>
            <a:endParaRPr lang="en-CA" sz="1600">
              <a:solidFill>
                <a:srgbClr val="000000"/>
              </a:solidFill>
              <a:latin typeface="Arial" charset="0"/>
              <a:ea typeface="+mn-ea"/>
            </a:endParaRPr>
          </a:p>
        </p:txBody>
      </p:sp>
      <p:sp>
        <p:nvSpPr>
          <p:cNvPr id="7" name="Line 4"/>
          <p:cNvSpPr>
            <a:spLocks noChangeShapeType="1"/>
          </p:cNvSpPr>
          <p:nvPr userDrawn="1"/>
        </p:nvSpPr>
        <p:spPr bwMode="auto">
          <a:xfrm>
            <a:off x="-12700" y="2971800"/>
            <a:ext cx="12207878" cy="0"/>
          </a:xfrm>
          <a:prstGeom prst="line">
            <a:avLst/>
          </a:prstGeom>
          <a:noFill/>
          <a:ln w="28575">
            <a:solidFill>
              <a:srgbClr val="9EB6C0"/>
            </a:solidFill>
            <a:round/>
            <a:headEnd/>
            <a:tailEnd/>
          </a:ln>
        </p:spPr>
        <p:txBody>
          <a:bodyPr/>
          <a:lstStyle/>
          <a:p>
            <a:pPr>
              <a:defRPr/>
            </a:pPr>
            <a:endParaRPr lang="en-US" sz="1600">
              <a:solidFill>
                <a:srgbClr val="000000"/>
              </a:solidFill>
              <a:latin typeface="Arial" charset="0"/>
              <a:ea typeface="+mn-ea"/>
            </a:endParaRPr>
          </a:p>
        </p:txBody>
      </p:sp>
      <p:sp>
        <p:nvSpPr>
          <p:cNvPr id="8" name="Line 3"/>
          <p:cNvSpPr>
            <a:spLocks noChangeShapeType="1"/>
          </p:cNvSpPr>
          <p:nvPr userDrawn="1"/>
        </p:nvSpPr>
        <p:spPr bwMode="auto">
          <a:xfrm>
            <a:off x="-101625" y="2971800"/>
            <a:ext cx="12195175" cy="0"/>
          </a:xfrm>
          <a:prstGeom prst="line">
            <a:avLst/>
          </a:prstGeom>
          <a:noFill/>
          <a:ln w="28575">
            <a:solidFill>
              <a:srgbClr val="9EB6C0"/>
            </a:solidFill>
            <a:round/>
            <a:headEnd/>
            <a:tailEnd/>
          </a:ln>
        </p:spPr>
        <p:txBody>
          <a:bodyPr/>
          <a:lstStyle/>
          <a:p>
            <a:pPr>
              <a:defRPr/>
            </a:pPr>
            <a:endParaRPr lang="en-US" sz="1600">
              <a:solidFill>
                <a:srgbClr val="000000"/>
              </a:solidFill>
              <a:latin typeface="Arial" charset="0"/>
              <a:ea typeface="+mn-ea"/>
            </a:endParaRPr>
          </a:p>
        </p:txBody>
      </p:sp>
      <p:sp>
        <p:nvSpPr>
          <p:cNvPr id="9" name="Rectangle 7"/>
          <p:cNvSpPr>
            <a:spLocks noChangeArrowheads="1"/>
          </p:cNvSpPr>
          <p:nvPr userDrawn="1"/>
        </p:nvSpPr>
        <p:spPr bwMode="auto">
          <a:xfrm>
            <a:off x="11762412" y="6583368"/>
            <a:ext cx="372218" cy="276999"/>
          </a:xfrm>
          <a:prstGeom prst="rect">
            <a:avLst/>
          </a:prstGeom>
          <a:noFill/>
          <a:ln w="9525">
            <a:noFill/>
            <a:miter lim="800000"/>
            <a:headEnd/>
            <a:tailEnd/>
          </a:ln>
        </p:spPr>
        <p:txBody>
          <a:bodyPr wrap="none">
            <a:spAutoFit/>
          </a:bodyPr>
          <a:lstStyle/>
          <a:p>
            <a:pPr algn="ctr">
              <a:defRPr/>
            </a:pPr>
            <a:fld id="{197A7716-FA00-42CC-8DB8-87DB872FDD82}" type="slidenum">
              <a:rPr lang="zh-CN" altLang="en-US" sz="1200" b="1">
                <a:solidFill>
                  <a:srgbClr val="2E387F"/>
                </a:solidFill>
                <a:latin typeface="Arial" charset="0"/>
                <a:ea typeface="SimSun" pitchFamily="2" charset="-122"/>
              </a:rPr>
              <a:pPr algn="ctr">
                <a:defRPr/>
              </a:pPr>
              <a:t>‹#›</a:t>
            </a:fld>
            <a:endParaRPr lang="en-US" altLang="zh-CN" sz="1200" b="1">
              <a:solidFill>
                <a:srgbClr val="2E387F"/>
              </a:solidFill>
              <a:latin typeface="Arial" charset="0"/>
              <a:ea typeface="SimSun" pitchFamily="2" charset="-122"/>
            </a:endParaRPr>
          </a:p>
        </p:txBody>
      </p:sp>
      <p:pic>
        <p:nvPicPr>
          <p:cNvPr id="10" name="Picture 9" descr="meflogo.png"/>
          <p:cNvPicPr>
            <a:picLocks noChangeAspect="1"/>
          </p:cNvPicPr>
          <p:nvPr userDrawn="1"/>
        </p:nvPicPr>
        <p:blipFill>
          <a:blip r:embed="rId4" cstate="print"/>
          <a:stretch>
            <a:fillRect/>
          </a:stretch>
        </p:blipFill>
        <p:spPr>
          <a:xfrm>
            <a:off x="973920" y="187325"/>
            <a:ext cx="10264272" cy="2597150"/>
          </a:xfrm>
          <a:prstGeom prst="rect">
            <a:avLst/>
          </a:prstGeom>
          <a:effectLst>
            <a:outerShdw blurRad="190500" dist="76200" dir="1800000" algn="tl" rotWithShape="0">
              <a:prstClr val="black">
                <a:alpha val="71000"/>
              </a:prstClr>
            </a:outerShdw>
          </a:effectLst>
        </p:spPr>
      </p:pic>
      <p:sp>
        <p:nvSpPr>
          <p:cNvPr id="27" name="Rectangle 9"/>
          <p:cNvSpPr>
            <a:spLocks noGrp="1" noChangeArrowheads="1"/>
          </p:cNvSpPr>
          <p:nvPr>
            <p:ph type="subTitle" idx="1"/>
          </p:nvPr>
        </p:nvSpPr>
        <p:spPr>
          <a:xfrm>
            <a:off x="1626024" y="4800600"/>
            <a:ext cx="8943128" cy="1905000"/>
          </a:xfrm>
        </p:spPr>
        <p:txBody>
          <a:bodyPr anchor="ctr" anchorCtr="1"/>
          <a:lstStyle>
            <a:lvl1pPr marL="0" indent="0" algn="ctr">
              <a:buFontTx/>
              <a:buNone/>
              <a:defRPr>
                <a:solidFill>
                  <a:schemeClr val="bg1"/>
                </a:solidFill>
              </a:defRPr>
            </a:lvl1pPr>
          </a:lstStyle>
          <a:p>
            <a:r>
              <a:rPr lang="en-US" altLang="zh-CN" smtClean="0"/>
              <a:t>Click to edit Master subtitle style</a:t>
            </a:r>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4" descr="blue-fade.png"/>
          <p:cNvPicPr>
            <a:picLocks noChangeAspect="1"/>
          </p:cNvPicPr>
          <p:nvPr userDrawn="1"/>
        </p:nvPicPr>
        <p:blipFill>
          <a:blip r:embed="rId2" cstate="print"/>
          <a:srcRect/>
          <a:stretch>
            <a:fillRect/>
          </a:stretch>
        </p:blipFill>
        <p:spPr bwMode="auto">
          <a:xfrm>
            <a:off x="0" y="0"/>
            <a:ext cx="12195175" cy="6858000"/>
          </a:xfrm>
          <a:prstGeom prst="rect">
            <a:avLst/>
          </a:prstGeom>
          <a:noFill/>
          <a:ln w="9525">
            <a:noFill/>
            <a:miter lim="800000"/>
            <a:headEnd/>
            <a:tailEnd/>
          </a:ln>
        </p:spPr>
      </p:pic>
      <p:pic>
        <p:nvPicPr>
          <p:cNvPr id="4" name="Picture 14"/>
          <p:cNvPicPr>
            <a:picLocks noChangeAspect="1"/>
          </p:cNvPicPr>
          <p:nvPr userDrawn="1"/>
        </p:nvPicPr>
        <p:blipFill>
          <a:blip r:embed="rId3" cstate="print"/>
          <a:srcRect/>
          <a:stretch>
            <a:fillRect/>
          </a:stretch>
        </p:blipFill>
        <p:spPr bwMode="auto">
          <a:xfrm>
            <a:off x="-19056" y="3048000"/>
            <a:ext cx="12214231" cy="3017838"/>
          </a:xfrm>
          <a:prstGeom prst="rect">
            <a:avLst/>
          </a:prstGeom>
          <a:noFill/>
          <a:ln w="9525">
            <a:noFill/>
            <a:miter lim="800000"/>
            <a:headEnd/>
            <a:tailEnd/>
          </a:ln>
        </p:spPr>
      </p:pic>
      <p:grpSp>
        <p:nvGrpSpPr>
          <p:cNvPr id="5" name="Group 14"/>
          <p:cNvGrpSpPr>
            <a:grpSpLocks/>
          </p:cNvGrpSpPr>
          <p:nvPr userDrawn="1"/>
        </p:nvGrpSpPr>
        <p:grpSpPr bwMode="auto">
          <a:xfrm>
            <a:off x="0" y="2663825"/>
            <a:ext cx="12195175" cy="1593850"/>
            <a:chOff x="34187" y="2620888"/>
            <a:chExt cx="9150914" cy="1600200"/>
          </a:xfrm>
        </p:grpSpPr>
        <p:sp>
          <p:nvSpPr>
            <p:cNvPr id="6" name="Line 3"/>
            <p:cNvSpPr>
              <a:spLocks noChangeShapeType="1"/>
            </p:cNvSpPr>
            <p:nvPr userDrawn="1"/>
          </p:nvSpPr>
          <p:spPr bwMode="auto">
            <a:xfrm>
              <a:off x="34187" y="2620888"/>
              <a:ext cx="9144559" cy="0"/>
            </a:xfrm>
            <a:prstGeom prst="line">
              <a:avLst/>
            </a:prstGeom>
            <a:noFill/>
            <a:ln w="28575">
              <a:solidFill>
                <a:srgbClr val="9EB6C0"/>
              </a:solidFill>
              <a:round/>
              <a:headEnd/>
              <a:tailEnd/>
            </a:ln>
          </p:spPr>
          <p:txBody>
            <a:bodyPr/>
            <a:lstStyle/>
            <a:p>
              <a:pPr>
                <a:defRPr/>
              </a:pPr>
              <a:endParaRPr lang="en-US" sz="1600">
                <a:solidFill>
                  <a:srgbClr val="000000"/>
                </a:solidFill>
                <a:latin typeface="Arial" charset="0"/>
                <a:ea typeface="+mn-ea"/>
              </a:endParaRPr>
            </a:p>
          </p:txBody>
        </p:sp>
        <p:sp>
          <p:nvSpPr>
            <p:cNvPr id="7" name="Line 4"/>
            <p:cNvSpPr>
              <a:spLocks noChangeShapeType="1"/>
            </p:cNvSpPr>
            <p:nvPr userDrawn="1"/>
          </p:nvSpPr>
          <p:spPr bwMode="auto">
            <a:xfrm>
              <a:off x="40542" y="4221088"/>
              <a:ext cx="9144559" cy="0"/>
            </a:xfrm>
            <a:prstGeom prst="line">
              <a:avLst/>
            </a:prstGeom>
            <a:noFill/>
            <a:ln w="28575">
              <a:solidFill>
                <a:srgbClr val="9EB6C0"/>
              </a:solidFill>
              <a:round/>
              <a:headEnd/>
              <a:tailEnd/>
            </a:ln>
          </p:spPr>
          <p:txBody>
            <a:bodyPr/>
            <a:lstStyle/>
            <a:p>
              <a:pPr>
                <a:defRPr/>
              </a:pPr>
              <a:endParaRPr lang="en-US" sz="1600">
                <a:solidFill>
                  <a:srgbClr val="000000"/>
                </a:solidFill>
                <a:latin typeface="Arial" charset="0"/>
                <a:ea typeface="+mn-ea"/>
              </a:endParaRPr>
            </a:p>
          </p:txBody>
        </p:sp>
      </p:grpSp>
      <p:sp>
        <p:nvSpPr>
          <p:cNvPr id="8" name="Rectangle 15"/>
          <p:cNvSpPr>
            <a:spLocks noChangeArrowheads="1"/>
          </p:cNvSpPr>
          <p:nvPr userDrawn="1"/>
        </p:nvSpPr>
        <p:spPr bwMode="auto">
          <a:xfrm>
            <a:off x="0" y="2663825"/>
            <a:ext cx="12195175" cy="1600200"/>
          </a:xfrm>
          <a:prstGeom prst="rect">
            <a:avLst/>
          </a:prstGeom>
          <a:solidFill>
            <a:srgbClr val="FFFFFF">
              <a:alpha val="21176"/>
            </a:srgbClr>
          </a:solidFill>
          <a:ln w="9525">
            <a:noFill/>
            <a:miter lim="800000"/>
            <a:headEnd/>
            <a:tailEnd/>
          </a:ln>
        </p:spPr>
        <p:txBody>
          <a:bodyPr wrap="none" anchor="ctr"/>
          <a:lstStyle/>
          <a:p>
            <a:pPr>
              <a:defRPr/>
            </a:pPr>
            <a:endParaRPr lang="en-CA" sz="1600">
              <a:solidFill>
                <a:srgbClr val="000000"/>
              </a:solidFill>
              <a:latin typeface="Arial" charset="0"/>
              <a:ea typeface="+mn-ea"/>
            </a:endParaRPr>
          </a:p>
        </p:txBody>
      </p:sp>
      <p:pic>
        <p:nvPicPr>
          <p:cNvPr id="9" name="Picture 8" descr="meflogo.png"/>
          <p:cNvPicPr>
            <a:picLocks noChangeAspect="1"/>
          </p:cNvPicPr>
          <p:nvPr userDrawn="1"/>
        </p:nvPicPr>
        <p:blipFill>
          <a:blip r:embed="rId4" cstate="print"/>
          <a:stretch>
            <a:fillRect/>
          </a:stretch>
        </p:blipFill>
        <p:spPr>
          <a:xfrm>
            <a:off x="2947167" y="468313"/>
            <a:ext cx="6444811" cy="1631950"/>
          </a:xfrm>
          <a:prstGeom prst="rect">
            <a:avLst/>
          </a:prstGeom>
          <a:effectLst>
            <a:outerShdw blurRad="190500" dist="76200" dir="1800000" algn="tl" rotWithShape="0">
              <a:prstClr val="black">
                <a:alpha val="71000"/>
              </a:prstClr>
            </a:outerShdw>
          </a:effectLst>
        </p:spPr>
      </p:pic>
      <p:sp>
        <p:nvSpPr>
          <p:cNvPr id="10" name="Rectangle 7"/>
          <p:cNvSpPr>
            <a:spLocks noChangeArrowheads="1"/>
          </p:cNvSpPr>
          <p:nvPr userDrawn="1"/>
        </p:nvSpPr>
        <p:spPr bwMode="auto">
          <a:xfrm>
            <a:off x="11762412" y="6583368"/>
            <a:ext cx="372218" cy="276999"/>
          </a:xfrm>
          <a:prstGeom prst="rect">
            <a:avLst/>
          </a:prstGeom>
          <a:noFill/>
          <a:ln w="9525">
            <a:noFill/>
            <a:miter lim="800000"/>
            <a:headEnd/>
            <a:tailEnd/>
          </a:ln>
        </p:spPr>
        <p:txBody>
          <a:bodyPr wrap="none">
            <a:spAutoFit/>
          </a:bodyPr>
          <a:lstStyle/>
          <a:p>
            <a:pPr algn="ctr">
              <a:defRPr/>
            </a:pPr>
            <a:fld id="{481E9F4E-BA67-40F3-805E-41B3DE8A6CB0}" type="slidenum">
              <a:rPr lang="zh-CN" altLang="en-US" sz="1200">
                <a:solidFill>
                  <a:srgbClr val="CCCCCC"/>
                </a:solidFill>
                <a:latin typeface="Arial" charset="0"/>
                <a:ea typeface="SimSun" pitchFamily="2" charset="-122"/>
              </a:rPr>
              <a:pPr algn="ctr">
                <a:defRPr/>
              </a:pPr>
              <a:t>‹#›</a:t>
            </a:fld>
            <a:endParaRPr lang="en-US" altLang="zh-CN" sz="1200">
              <a:solidFill>
                <a:srgbClr val="CCCCCC"/>
              </a:solidFill>
              <a:latin typeface="Arial" charset="0"/>
              <a:ea typeface="SimSun" pitchFamily="2" charset="-122"/>
            </a:endParaRPr>
          </a:p>
        </p:txBody>
      </p:sp>
      <p:sp>
        <p:nvSpPr>
          <p:cNvPr id="2" name="Title 1"/>
          <p:cNvSpPr>
            <a:spLocks noGrp="1"/>
          </p:cNvSpPr>
          <p:nvPr>
            <p:ph type="ctrTitle"/>
          </p:nvPr>
        </p:nvSpPr>
        <p:spPr>
          <a:xfrm>
            <a:off x="0" y="2663650"/>
            <a:ext cx="12195175" cy="1593795"/>
          </a:xfrm>
        </p:spPr>
        <p:txBody>
          <a:bodyPr/>
          <a:lstStyle>
            <a:lvl1pPr algn="ctr">
              <a:defRPr sz="4400"/>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876302" y="4508503"/>
            <a:ext cx="7490717" cy="584775"/>
          </a:xfrm>
          <a:noFill/>
          <a:ln w="9525" algn="ctr">
            <a:noFill/>
            <a:miter lim="800000"/>
            <a:headEnd/>
            <a:tailEnd/>
          </a:ln>
          <a:effectLst/>
        </p:spPr>
        <p:txBody>
          <a:bodyPr/>
          <a:lstStyle>
            <a:lvl1pPr>
              <a:defRPr lang="zh-CN" altLang="en-US" sz="3200" b="1" dirty="0">
                <a:solidFill>
                  <a:schemeClr val="tx1"/>
                </a:solidFill>
                <a:latin typeface="FrutigerNext LT Medium" pitchFamily="34" charset="0"/>
                <a:ea typeface="黑体" pitchFamily="49" charset="-122"/>
                <a:cs typeface="+mj-cs"/>
              </a:defRPr>
            </a:lvl1pPr>
          </a:lstStyle>
          <a:p>
            <a:pPr lvl="0"/>
            <a:r>
              <a:rPr lang="en-US" altLang="zh-CN" dirty="0" smtClean="0"/>
              <a:t>Click to edit Master title style</a:t>
            </a:r>
            <a:endParaRPr lang="zh-CN" altLang="en-US" dirty="0"/>
          </a:p>
        </p:txBody>
      </p:sp>
      <p:sp>
        <p:nvSpPr>
          <p:cNvPr id="3" name="Rectangle 19"/>
          <p:cNvSpPr>
            <a:spLocks noGrp="1" noChangeArrowheads="1"/>
          </p:cNvSpPr>
          <p:nvPr>
            <p:ph type="dt" sz="quarter" idx="10"/>
          </p:nvPr>
        </p:nvSpPr>
        <p:spPr>
          <a:xfrm>
            <a:off x="876300" y="476251"/>
            <a:ext cx="2845541" cy="215444"/>
          </a:xfrm>
          <a:ln/>
        </p:spPr>
        <p:txBody>
          <a:bodyPr/>
          <a:lstStyle>
            <a:lvl1pPr>
              <a:defRPr/>
            </a:lvl1pPr>
          </a:lstStyle>
          <a:p>
            <a:pPr>
              <a:defRPr/>
            </a:pPr>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876302" y="4508503"/>
            <a:ext cx="7490717" cy="584775"/>
          </a:xfrm>
          <a:noFill/>
          <a:ln w="9525" algn="ctr">
            <a:noFill/>
            <a:miter lim="800000"/>
            <a:headEnd/>
            <a:tailEnd/>
          </a:ln>
          <a:effectLst/>
        </p:spPr>
        <p:txBody>
          <a:bodyPr/>
          <a:lstStyle>
            <a:lvl1pPr>
              <a:defRPr lang="zh-CN" altLang="en-US" sz="3200" b="1" dirty="0">
                <a:solidFill>
                  <a:schemeClr val="tx1"/>
                </a:solidFill>
                <a:latin typeface="FrutigerNext LT Medium" pitchFamily="34" charset="0"/>
                <a:ea typeface="黑体" pitchFamily="49" charset="-122"/>
                <a:cs typeface="+mj-cs"/>
              </a:defRPr>
            </a:lvl1pPr>
          </a:lstStyle>
          <a:p>
            <a:pPr lvl="0"/>
            <a:r>
              <a:rPr lang="en-US" altLang="zh-CN" dirty="0" smtClean="0"/>
              <a:t>Click to edit Master title style</a:t>
            </a:r>
            <a:endParaRPr lang="zh-CN" altLang="en-US" dirty="0"/>
          </a:p>
        </p:txBody>
      </p:sp>
      <p:sp>
        <p:nvSpPr>
          <p:cNvPr id="3" name="Rectangle 19"/>
          <p:cNvSpPr>
            <a:spLocks noGrp="1" noChangeArrowheads="1"/>
          </p:cNvSpPr>
          <p:nvPr>
            <p:ph type="dt" sz="quarter" idx="10"/>
          </p:nvPr>
        </p:nvSpPr>
        <p:spPr>
          <a:xfrm>
            <a:off x="876300" y="476251"/>
            <a:ext cx="2845541" cy="215444"/>
          </a:xfrm>
          <a:ln/>
        </p:spPr>
        <p:txBody>
          <a:bodyPr/>
          <a:lstStyle>
            <a:lvl1pPr>
              <a:defRPr/>
            </a:lvl1pPr>
          </a:lstStyle>
          <a:p>
            <a:pPr>
              <a:defRPr/>
            </a:pPr>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876304" y="325443"/>
            <a:ext cx="10442573" cy="871537"/>
          </a:xfrm>
          <a:prstGeom prst="rect">
            <a:avLst/>
          </a:prstGeom>
        </p:spPr>
        <p:txBody>
          <a:bodyPr/>
          <a:lstStyle/>
          <a:p>
            <a:r>
              <a:rPr lang="en-US" altLang="zh-CN" dirty="0" smtClean="0"/>
              <a:t>Click to edit Master title style</a:t>
            </a:r>
            <a:endParaRPr lang="zh-CN" altLang="en-US" dirty="0"/>
          </a:p>
        </p:txBody>
      </p:sp>
      <p:sp>
        <p:nvSpPr>
          <p:cNvPr id="3" name="内容占位符 2"/>
          <p:cNvSpPr>
            <a:spLocks noGrp="1"/>
          </p:cNvSpPr>
          <p:nvPr>
            <p:ph idx="1"/>
          </p:nvPr>
        </p:nvSpPr>
        <p:spPr>
          <a:xfrm>
            <a:off x="876300" y="1264920"/>
            <a:ext cx="10442575" cy="4907280"/>
          </a:xfrm>
          <a:prstGeom prst="rect">
            <a:avLst/>
          </a:prstGeom>
        </p:spPr>
        <p:txBody>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876304" y="325443"/>
            <a:ext cx="10442573" cy="871537"/>
          </a:xfrm>
          <a:prstGeom prst="rect">
            <a:avLst/>
          </a:prstGeom>
        </p:spPr>
        <p:txBody>
          <a:bodyPr/>
          <a:lstStyle/>
          <a:p>
            <a:r>
              <a:rPr lang="en-US" altLang="zh-CN" dirty="0" smtClean="0"/>
              <a:t>Click to edit Master title style</a:t>
            </a:r>
            <a:endParaRPr lang="zh-CN" altLang="en-US" dirty="0"/>
          </a:p>
        </p:txBody>
      </p:sp>
      <p:sp>
        <p:nvSpPr>
          <p:cNvPr id="3" name="内容占位符 2"/>
          <p:cNvSpPr>
            <a:spLocks noGrp="1"/>
          </p:cNvSpPr>
          <p:nvPr>
            <p:ph idx="1"/>
          </p:nvPr>
        </p:nvSpPr>
        <p:spPr>
          <a:xfrm>
            <a:off x="876299" y="1264920"/>
            <a:ext cx="5204462" cy="4861560"/>
          </a:xfrm>
          <a:prstGeom prst="rect">
            <a:avLst/>
          </a:prstGeom>
        </p:spPr>
        <p:txBody>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sp>
        <p:nvSpPr>
          <p:cNvPr id="4" name="内容占位符 2"/>
          <p:cNvSpPr>
            <a:spLocks noGrp="1"/>
          </p:cNvSpPr>
          <p:nvPr>
            <p:ph idx="10"/>
          </p:nvPr>
        </p:nvSpPr>
        <p:spPr>
          <a:xfrm>
            <a:off x="6103620" y="1280160"/>
            <a:ext cx="5204462" cy="4861560"/>
          </a:xfrm>
          <a:prstGeom prst="rect">
            <a:avLst/>
          </a:prstGeom>
        </p:spPr>
        <p:txBody>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876300" y="325443"/>
            <a:ext cx="10424303" cy="640719"/>
          </a:xfrm>
          <a:prstGeom prst="rect">
            <a:avLst/>
          </a:prstGeom>
        </p:spPr>
        <p:txBody>
          <a:bodyPr/>
          <a:lstStyle/>
          <a:p>
            <a:r>
              <a:rPr lang="en-US" altLang="zh-CN" dirty="0" smtClean="0"/>
              <a:t>Click to edit Master title style</a:t>
            </a:r>
            <a:endParaRPr lang="zh-CN" altLang="en-US" dirty="0"/>
          </a:p>
        </p:txBody>
      </p:sp>
      <p:sp>
        <p:nvSpPr>
          <p:cNvPr id="3" name="内容占位符 2"/>
          <p:cNvSpPr>
            <a:spLocks noGrp="1"/>
          </p:cNvSpPr>
          <p:nvPr>
            <p:ph idx="1"/>
          </p:nvPr>
        </p:nvSpPr>
        <p:spPr>
          <a:xfrm>
            <a:off x="876299" y="1613140"/>
            <a:ext cx="5204462" cy="4513339"/>
          </a:xfrm>
          <a:prstGeom prst="rect">
            <a:avLst/>
          </a:prstGeom>
        </p:spPr>
        <p:txBody>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sp>
        <p:nvSpPr>
          <p:cNvPr id="4" name="内容占位符 2"/>
          <p:cNvSpPr>
            <a:spLocks noGrp="1"/>
          </p:cNvSpPr>
          <p:nvPr>
            <p:ph idx="10"/>
          </p:nvPr>
        </p:nvSpPr>
        <p:spPr>
          <a:xfrm>
            <a:off x="6103620" y="1613140"/>
            <a:ext cx="5204462" cy="4528580"/>
          </a:xfrm>
          <a:prstGeom prst="rect">
            <a:avLst/>
          </a:prstGeom>
        </p:spPr>
        <p:txBody>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sp>
        <p:nvSpPr>
          <p:cNvPr id="8" name="内容占位符 2"/>
          <p:cNvSpPr>
            <a:spLocks noGrp="1"/>
          </p:cNvSpPr>
          <p:nvPr>
            <p:ph idx="11"/>
          </p:nvPr>
        </p:nvSpPr>
        <p:spPr>
          <a:xfrm>
            <a:off x="882057" y="997827"/>
            <a:ext cx="5204462" cy="572182"/>
          </a:xfrm>
          <a:prstGeom prst="rect">
            <a:avLst/>
          </a:prstGeom>
        </p:spPr>
        <p:txBody>
          <a:bodyPr/>
          <a:lstStyle>
            <a:lvl1pPr algn="ctr">
              <a:buNone/>
              <a:defRPr>
                <a:solidFill>
                  <a:schemeClr val="tx2">
                    <a:lumMod val="75000"/>
                  </a:schemeClr>
                </a:solidFill>
                <a:latin typeface="+mj-lt"/>
              </a:defRPr>
            </a:lvl1pPr>
          </a:lstStyle>
          <a:p>
            <a:pPr lvl="0"/>
            <a:r>
              <a:rPr lang="en-US" altLang="zh-CN" dirty="0" smtClean="0"/>
              <a:t>Click to edit Master text styles</a:t>
            </a:r>
            <a:endParaRPr lang="zh-CN" altLang="en-US" dirty="0" smtClean="0"/>
          </a:p>
        </p:txBody>
      </p:sp>
      <p:sp>
        <p:nvSpPr>
          <p:cNvPr id="9" name="内容占位符 2"/>
          <p:cNvSpPr>
            <a:spLocks noGrp="1"/>
          </p:cNvSpPr>
          <p:nvPr>
            <p:ph idx="12"/>
          </p:nvPr>
        </p:nvSpPr>
        <p:spPr>
          <a:xfrm>
            <a:off x="6098150" y="1003584"/>
            <a:ext cx="5204462" cy="572182"/>
          </a:xfrm>
          <a:prstGeom prst="rect">
            <a:avLst/>
          </a:prstGeom>
        </p:spPr>
        <p:txBody>
          <a:bodyPr/>
          <a:lstStyle>
            <a:lvl1pPr algn="ctr">
              <a:buNone/>
              <a:defRPr>
                <a:solidFill>
                  <a:schemeClr val="tx2">
                    <a:lumMod val="75000"/>
                  </a:schemeClr>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ltLang="zh-CN" dirty="0" smtClean="0"/>
              <a:t>Click to edit Master text styles</a:t>
            </a:r>
            <a:endParaRPr lang="zh-CN" alt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483695" y="6489701"/>
            <a:ext cx="2796844" cy="455613"/>
          </a:xfrm>
          <a:prstGeom prst="rect">
            <a:avLst/>
          </a:prstGeom>
        </p:spPr>
        <p:txBody>
          <a:bodyPr lIns="117628" tIns="58814" rIns="117628" bIns="58814"/>
          <a:lstStyle>
            <a:lvl1pPr>
              <a:defRPr/>
            </a:lvl1pPr>
          </a:lstStyle>
          <a:p>
            <a:r>
              <a:rPr lang="de-DE">
                <a:solidFill>
                  <a:srgbClr val="000000"/>
                </a:solidFill>
                <a:ea typeface="宋体" charset="-122"/>
              </a:rPr>
              <a:t>Page </a:t>
            </a:r>
            <a:fld id="{9B33CE1E-53F4-45C0-9ED8-2911E685A11C}" type="slidenum">
              <a:rPr lang="de-DE">
                <a:solidFill>
                  <a:srgbClr val="000000"/>
                </a:solidFill>
                <a:ea typeface="宋体" charset="-122"/>
              </a:rPr>
              <a:pPr/>
              <a:t>‹#›</a:t>
            </a:fld>
            <a:endParaRPr lang="en-GB">
              <a:solidFill>
                <a:srgbClr val="000000"/>
              </a:solidFill>
              <a:ea typeface="宋体"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21.xml"/><Relationship Id="rId20" Type="http://schemas.openxmlformats.org/officeDocument/2006/relationships/slideLayout" Target="../slideLayouts/slideLayout32.xml"/><Relationship Id="rId21" Type="http://schemas.openxmlformats.org/officeDocument/2006/relationships/theme" Target="../theme/theme11.xml"/><Relationship Id="rId22" Type="http://schemas.openxmlformats.org/officeDocument/2006/relationships/image" Target="../media/image14.png"/><Relationship Id="rId23" Type="http://schemas.openxmlformats.org/officeDocument/2006/relationships/image" Target="../media/image15.png"/><Relationship Id="rId10" Type="http://schemas.openxmlformats.org/officeDocument/2006/relationships/slideLayout" Target="../slideLayouts/slideLayout22.xml"/><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slideLayout" Target="../slideLayouts/slideLayout27.xml"/><Relationship Id="rId16" Type="http://schemas.openxmlformats.org/officeDocument/2006/relationships/slideLayout" Target="../slideLayouts/slideLayout28.xml"/><Relationship Id="rId17" Type="http://schemas.openxmlformats.org/officeDocument/2006/relationships/slideLayout" Target="../slideLayouts/slideLayout29.xml"/><Relationship Id="rId18" Type="http://schemas.openxmlformats.org/officeDocument/2006/relationships/slideLayout" Target="../slideLayouts/slideLayout30.xml"/><Relationship Id="rId19" Type="http://schemas.openxmlformats.org/officeDocument/2006/relationships/slideLayout" Target="../slideLayouts/slideLayout3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png"/><Relationship Id="rId1" Type="http://schemas.openxmlformats.org/officeDocument/2006/relationships/slideLayout" Target="../slideLayouts/slideLayout5.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8.xml"/><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4" name="组合 13"/>
          <p:cNvGrpSpPr>
            <a:grpSpLocks noChangeAspect="1"/>
          </p:cNvGrpSpPr>
          <p:nvPr/>
        </p:nvGrpSpPr>
        <p:grpSpPr>
          <a:xfrm>
            <a:off x="-1" y="973142"/>
            <a:ext cx="12195176" cy="3808451"/>
            <a:chOff x="0" y="1524000"/>
            <a:chExt cx="10058401" cy="3141663"/>
          </a:xfrm>
        </p:grpSpPr>
        <p:sp>
          <p:nvSpPr>
            <p:cNvPr id="15" name="Freeform 11"/>
            <p:cNvSpPr>
              <a:spLocks/>
            </p:cNvSpPr>
            <p:nvPr userDrawn="1"/>
          </p:nvSpPr>
          <p:spPr bwMode="auto">
            <a:xfrm>
              <a:off x="0" y="1524000"/>
              <a:ext cx="7693025" cy="3141663"/>
            </a:xfrm>
            <a:custGeom>
              <a:avLst/>
              <a:gdLst>
                <a:gd name="T0" fmla="*/ 0 w 4846"/>
                <a:gd name="T1" fmla="*/ 0 h 1979"/>
                <a:gd name="T2" fmla="*/ 0 w 4846"/>
                <a:gd name="T3" fmla="*/ 1979 h 1979"/>
                <a:gd name="T4" fmla="*/ 4295 w 4846"/>
                <a:gd name="T5" fmla="*/ 1979 h 1979"/>
                <a:gd name="T6" fmla="*/ 4295 w 4846"/>
                <a:gd name="T7" fmla="*/ 1979 h 1979"/>
                <a:gd name="T8" fmla="*/ 4366 w 4846"/>
                <a:gd name="T9" fmla="*/ 1806 h 1979"/>
                <a:gd name="T10" fmla="*/ 4429 w 4846"/>
                <a:gd name="T11" fmla="*/ 1639 h 1979"/>
                <a:gd name="T12" fmla="*/ 4488 w 4846"/>
                <a:gd name="T13" fmla="*/ 1481 h 1979"/>
                <a:gd name="T14" fmla="*/ 4541 w 4846"/>
                <a:gd name="T15" fmla="*/ 1329 h 1979"/>
                <a:gd name="T16" fmla="*/ 4589 w 4846"/>
                <a:gd name="T17" fmla="*/ 1182 h 1979"/>
                <a:gd name="T18" fmla="*/ 4632 w 4846"/>
                <a:gd name="T19" fmla="*/ 1044 h 1979"/>
                <a:gd name="T20" fmla="*/ 4670 w 4846"/>
                <a:gd name="T21" fmla="*/ 912 h 1979"/>
                <a:gd name="T22" fmla="*/ 4705 w 4846"/>
                <a:gd name="T23" fmla="*/ 787 h 1979"/>
                <a:gd name="T24" fmla="*/ 4734 w 4846"/>
                <a:gd name="T25" fmla="*/ 668 h 1979"/>
                <a:gd name="T26" fmla="*/ 4759 w 4846"/>
                <a:gd name="T27" fmla="*/ 554 h 1979"/>
                <a:gd name="T28" fmla="*/ 4782 w 4846"/>
                <a:gd name="T29" fmla="*/ 447 h 1979"/>
                <a:gd name="T30" fmla="*/ 4800 w 4846"/>
                <a:gd name="T31" fmla="*/ 346 h 1979"/>
                <a:gd name="T32" fmla="*/ 4817 w 4846"/>
                <a:gd name="T33" fmla="*/ 251 h 1979"/>
                <a:gd name="T34" fmla="*/ 4828 w 4846"/>
                <a:gd name="T35" fmla="*/ 162 h 1979"/>
                <a:gd name="T36" fmla="*/ 4838 w 4846"/>
                <a:gd name="T37" fmla="*/ 79 h 1979"/>
                <a:gd name="T38" fmla="*/ 4846 w 4846"/>
                <a:gd name="T39" fmla="*/ 0 h 1979"/>
                <a:gd name="T40" fmla="*/ 0 w 4846"/>
                <a:gd name="T41" fmla="*/ 0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46" h="1979">
                  <a:moveTo>
                    <a:pt x="0" y="0"/>
                  </a:moveTo>
                  <a:lnTo>
                    <a:pt x="0" y="1979"/>
                  </a:lnTo>
                  <a:lnTo>
                    <a:pt x="4295" y="1979"/>
                  </a:lnTo>
                  <a:lnTo>
                    <a:pt x="4295" y="1979"/>
                  </a:lnTo>
                  <a:lnTo>
                    <a:pt x="4366" y="1806"/>
                  </a:lnTo>
                  <a:lnTo>
                    <a:pt x="4429" y="1639"/>
                  </a:lnTo>
                  <a:lnTo>
                    <a:pt x="4488" y="1481"/>
                  </a:lnTo>
                  <a:lnTo>
                    <a:pt x="4541" y="1329"/>
                  </a:lnTo>
                  <a:lnTo>
                    <a:pt x="4589" y="1182"/>
                  </a:lnTo>
                  <a:lnTo>
                    <a:pt x="4632" y="1044"/>
                  </a:lnTo>
                  <a:lnTo>
                    <a:pt x="4670" y="912"/>
                  </a:lnTo>
                  <a:lnTo>
                    <a:pt x="4705" y="787"/>
                  </a:lnTo>
                  <a:lnTo>
                    <a:pt x="4734" y="668"/>
                  </a:lnTo>
                  <a:lnTo>
                    <a:pt x="4759" y="554"/>
                  </a:lnTo>
                  <a:lnTo>
                    <a:pt x="4782" y="447"/>
                  </a:lnTo>
                  <a:lnTo>
                    <a:pt x="4800" y="346"/>
                  </a:lnTo>
                  <a:lnTo>
                    <a:pt x="4817" y="251"/>
                  </a:lnTo>
                  <a:lnTo>
                    <a:pt x="4828" y="162"/>
                  </a:lnTo>
                  <a:lnTo>
                    <a:pt x="4838" y="79"/>
                  </a:lnTo>
                  <a:lnTo>
                    <a:pt x="4846" y="0"/>
                  </a:lnTo>
                  <a:lnTo>
                    <a:pt x="0" y="0"/>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
          <p:nvSpPr>
            <p:cNvPr id="16" name="Freeform 12"/>
            <p:cNvSpPr>
              <a:spLocks/>
            </p:cNvSpPr>
            <p:nvPr userDrawn="1"/>
          </p:nvSpPr>
          <p:spPr bwMode="auto">
            <a:xfrm>
              <a:off x="7215188" y="1524000"/>
              <a:ext cx="2843213" cy="3141663"/>
            </a:xfrm>
            <a:custGeom>
              <a:avLst/>
              <a:gdLst>
                <a:gd name="T0" fmla="*/ 1791 w 1791"/>
                <a:gd name="T1" fmla="*/ 0 h 1979"/>
                <a:gd name="T2" fmla="*/ 689 w 1791"/>
                <a:gd name="T3" fmla="*/ 0 h 1979"/>
                <a:gd name="T4" fmla="*/ 689 w 1791"/>
                <a:gd name="T5" fmla="*/ 0 h 1979"/>
                <a:gd name="T6" fmla="*/ 651 w 1791"/>
                <a:gd name="T7" fmla="*/ 64 h 1979"/>
                <a:gd name="T8" fmla="*/ 612 w 1791"/>
                <a:gd name="T9" fmla="*/ 135 h 1979"/>
                <a:gd name="T10" fmla="*/ 570 w 1791"/>
                <a:gd name="T11" fmla="*/ 213 h 1979"/>
                <a:gd name="T12" fmla="*/ 527 w 1791"/>
                <a:gd name="T13" fmla="*/ 298 h 1979"/>
                <a:gd name="T14" fmla="*/ 485 w 1791"/>
                <a:gd name="T15" fmla="*/ 391 h 1979"/>
                <a:gd name="T16" fmla="*/ 442 w 1791"/>
                <a:gd name="T17" fmla="*/ 490 h 1979"/>
                <a:gd name="T18" fmla="*/ 397 w 1791"/>
                <a:gd name="T19" fmla="*/ 599 h 1979"/>
                <a:gd name="T20" fmla="*/ 353 w 1791"/>
                <a:gd name="T21" fmla="*/ 714 h 1979"/>
                <a:gd name="T22" fmla="*/ 308 w 1791"/>
                <a:gd name="T23" fmla="*/ 839 h 1979"/>
                <a:gd name="T24" fmla="*/ 262 w 1791"/>
                <a:gd name="T25" fmla="*/ 973 h 1979"/>
                <a:gd name="T26" fmla="*/ 217 w 1791"/>
                <a:gd name="T27" fmla="*/ 1116 h 1979"/>
                <a:gd name="T28" fmla="*/ 173 w 1791"/>
                <a:gd name="T29" fmla="*/ 1270 h 1979"/>
                <a:gd name="T30" fmla="*/ 128 w 1791"/>
                <a:gd name="T31" fmla="*/ 1431 h 1979"/>
                <a:gd name="T32" fmla="*/ 84 w 1791"/>
                <a:gd name="T33" fmla="*/ 1603 h 1979"/>
                <a:gd name="T34" fmla="*/ 41 w 1791"/>
                <a:gd name="T35" fmla="*/ 1786 h 1979"/>
                <a:gd name="T36" fmla="*/ 0 w 1791"/>
                <a:gd name="T37" fmla="*/ 1979 h 1979"/>
                <a:gd name="T38" fmla="*/ 1791 w 1791"/>
                <a:gd name="T39" fmla="*/ 1979 h 1979"/>
                <a:gd name="T40" fmla="*/ 1791 w 1791"/>
                <a:gd name="T41" fmla="*/ 0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1" h="1979">
                  <a:moveTo>
                    <a:pt x="1791" y="0"/>
                  </a:moveTo>
                  <a:lnTo>
                    <a:pt x="689" y="0"/>
                  </a:lnTo>
                  <a:lnTo>
                    <a:pt x="689" y="0"/>
                  </a:lnTo>
                  <a:lnTo>
                    <a:pt x="651" y="64"/>
                  </a:lnTo>
                  <a:lnTo>
                    <a:pt x="612" y="135"/>
                  </a:lnTo>
                  <a:lnTo>
                    <a:pt x="570" y="213"/>
                  </a:lnTo>
                  <a:lnTo>
                    <a:pt x="527" y="298"/>
                  </a:lnTo>
                  <a:lnTo>
                    <a:pt x="485" y="391"/>
                  </a:lnTo>
                  <a:lnTo>
                    <a:pt x="442" y="490"/>
                  </a:lnTo>
                  <a:lnTo>
                    <a:pt x="397" y="599"/>
                  </a:lnTo>
                  <a:lnTo>
                    <a:pt x="353" y="714"/>
                  </a:lnTo>
                  <a:lnTo>
                    <a:pt x="308" y="839"/>
                  </a:lnTo>
                  <a:lnTo>
                    <a:pt x="262" y="973"/>
                  </a:lnTo>
                  <a:lnTo>
                    <a:pt x="217" y="1116"/>
                  </a:lnTo>
                  <a:lnTo>
                    <a:pt x="173" y="1270"/>
                  </a:lnTo>
                  <a:lnTo>
                    <a:pt x="128" y="1431"/>
                  </a:lnTo>
                  <a:lnTo>
                    <a:pt x="84" y="1603"/>
                  </a:lnTo>
                  <a:lnTo>
                    <a:pt x="41" y="1786"/>
                  </a:lnTo>
                  <a:lnTo>
                    <a:pt x="0" y="1979"/>
                  </a:lnTo>
                  <a:lnTo>
                    <a:pt x="1791" y="1979"/>
                  </a:lnTo>
                  <a:lnTo>
                    <a:pt x="1791" y="0"/>
                  </a:lnTo>
                  <a:close/>
                </a:path>
              </a:pathLst>
            </a:custGeom>
            <a:solidFill>
              <a:srgbClr val="A7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grpSp>
      <p:sp>
        <p:nvSpPr>
          <p:cNvPr id="17" name="Text Box 7"/>
          <p:cNvSpPr txBox="1">
            <a:spLocks noChangeArrowheads="1"/>
          </p:cNvSpPr>
          <p:nvPr/>
        </p:nvSpPr>
        <p:spPr bwMode="auto">
          <a:xfrm>
            <a:off x="10149650" y="4011615"/>
            <a:ext cx="1269899" cy="246221"/>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
        <p:nvSpPr>
          <p:cNvPr id="1028" name="Rectangle 2"/>
          <p:cNvSpPr>
            <a:spLocks noGrp="1" noChangeArrowheads="1"/>
          </p:cNvSpPr>
          <p:nvPr>
            <p:ph type="title"/>
          </p:nvPr>
        </p:nvSpPr>
        <p:spPr bwMode="auto">
          <a:xfrm>
            <a:off x="876300" y="2174295"/>
            <a:ext cx="8163992" cy="586957"/>
          </a:xfrm>
          <a:prstGeom prst="rect">
            <a:avLst/>
          </a:prstGeom>
          <a:noFill/>
          <a:ln w="9525">
            <a:noFill/>
            <a:miter lim="800000"/>
            <a:headEnd/>
            <a:tailEnd/>
          </a:ln>
        </p:spPr>
        <p:txBody>
          <a:bodyPr vert="horz" wrap="square" lIns="0" tIns="46800" rIns="91440" bIns="46800" numCol="1" anchor="ctr" anchorCtr="0" compatLnSpc="1">
            <a:prstTxWarp prst="textNoShape">
              <a:avLst/>
            </a:prstTxWarp>
            <a:spAutoFit/>
          </a:bodyPr>
          <a:lstStyle/>
          <a:p>
            <a:pPr lvl="0"/>
            <a:r>
              <a:rPr lang="en-US" altLang="zh-CN" smtClean="0"/>
              <a:t>Click to edit Master title style</a:t>
            </a:r>
            <a:endParaRPr lang="zh-CN" altLang="en-US" dirty="0" smtClean="0"/>
          </a:p>
        </p:txBody>
      </p:sp>
      <p:sp>
        <p:nvSpPr>
          <p:cNvPr id="1029" name="Rectangle 3"/>
          <p:cNvSpPr>
            <a:spLocks noGrp="1" noChangeArrowheads="1"/>
          </p:cNvSpPr>
          <p:nvPr>
            <p:ph type="body" idx="1"/>
          </p:nvPr>
        </p:nvSpPr>
        <p:spPr bwMode="auto">
          <a:xfrm>
            <a:off x="876300" y="3068638"/>
            <a:ext cx="7107501" cy="457200"/>
          </a:xfrm>
          <a:prstGeom prst="rect">
            <a:avLst/>
          </a:prstGeom>
          <a:noFill/>
          <a:ln w="9525">
            <a:noFill/>
            <a:miter lim="800000"/>
            <a:headEnd/>
            <a:tailEnd/>
          </a:ln>
        </p:spPr>
        <p:txBody>
          <a:bodyPr vert="horz" wrap="square" lIns="0" tIns="45720" rIns="91440" bIns="45720" numCol="1" anchor="t" anchorCtr="0" compatLnSpc="1">
            <a:prstTxWarp prst="textNoShape">
              <a:avLst/>
            </a:prstTxWarp>
            <a:spAutoFit/>
          </a:bodyPr>
          <a:lstStyle/>
          <a:p>
            <a:pPr lvl="0"/>
            <a:r>
              <a:rPr lang="en-US" altLang="zh-CN" dirty="0" smtClean="0"/>
              <a:t>Click to edit Master subtitle style</a:t>
            </a:r>
          </a:p>
        </p:txBody>
      </p:sp>
      <p:sp>
        <p:nvSpPr>
          <p:cNvPr id="310" name="Rectangle 19"/>
          <p:cNvSpPr>
            <a:spLocks noGrp="1" noChangeArrowheads="1"/>
          </p:cNvSpPr>
          <p:nvPr>
            <p:ph type="dt" sz="quarter" idx="2"/>
          </p:nvPr>
        </p:nvSpPr>
        <p:spPr bwMode="auto">
          <a:xfrm>
            <a:off x="876300" y="479426"/>
            <a:ext cx="2845541" cy="215444"/>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400">
                <a:latin typeface="+mn-lt"/>
                <a:ea typeface="+mn-ea"/>
              </a:defRPr>
            </a:lvl1pPr>
          </a:lstStyle>
          <a:p>
            <a:pPr>
              <a:defRPr/>
            </a:pPr>
            <a:endParaRPr lang="en-US" altLang="zh-CN" dirty="0"/>
          </a:p>
        </p:txBody>
      </p:sp>
      <p:sp>
        <p:nvSpPr>
          <p:cNvPr id="1105" name="Text Box 81"/>
          <p:cNvSpPr txBox="1">
            <a:spLocks noChangeArrowheads="1"/>
          </p:cNvSpPr>
          <p:nvPr/>
        </p:nvSpPr>
        <p:spPr bwMode="auto">
          <a:xfrm>
            <a:off x="-3846986" y="1330330"/>
            <a:ext cx="3703015" cy="1768475"/>
          </a:xfrm>
          <a:prstGeom prst="rect">
            <a:avLst/>
          </a:prstGeom>
          <a:noFill/>
          <a:ln w="9525" algn="ctr">
            <a:noFill/>
            <a:miter lim="800000"/>
            <a:headEnd/>
            <a:tailEnd/>
          </a:ln>
          <a:effectLst/>
        </p:spPr>
        <p:txBody>
          <a:bodyPr lIns="78345" tIns="39172" rIns="78345" bIns="39172">
            <a:spAutoFit/>
          </a:bodyPr>
          <a:lstStyle/>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Color::white</a:t>
            </a:r>
          </a:p>
          <a:p>
            <a:pPr algn="r" defTabSz="784225" eaLnBrk="0" hangingPunct="0">
              <a:lnSpc>
                <a:spcPct val="125000"/>
              </a:lnSpc>
              <a:defRPr/>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FrutigerNext LT Medium</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Font to be used by customers and </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Arial</a:t>
            </a:r>
          </a:p>
        </p:txBody>
      </p:sp>
      <p:grpSp>
        <p:nvGrpSpPr>
          <p:cNvPr id="18" name="组合 17"/>
          <p:cNvGrpSpPr/>
          <p:nvPr/>
        </p:nvGrpSpPr>
        <p:grpSpPr>
          <a:xfrm>
            <a:off x="876300" y="5608639"/>
            <a:ext cx="10440988" cy="837744"/>
            <a:chOff x="876300" y="5608638"/>
            <a:chExt cx="10440988" cy="837744"/>
          </a:xfrm>
        </p:grpSpPr>
        <p:sp>
          <p:nvSpPr>
            <p:cNvPr id="19" name="Text Box 5"/>
            <p:cNvSpPr txBox="1">
              <a:spLocks noChangeArrowheads="1"/>
            </p:cNvSpPr>
            <p:nvPr userDrawn="1"/>
          </p:nvSpPr>
          <p:spPr bwMode="auto">
            <a:xfrm>
              <a:off x="876300" y="6230938"/>
              <a:ext cx="2951770" cy="21544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pic>
          <p:nvPicPr>
            <p:cNvPr id="20" name="Picture 89" descr="Huawei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83850" y="5608638"/>
              <a:ext cx="83343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userDrawn="1"/>
        </p:nvSpPr>
        <p:spPr>
          <a:xfrm>
            <a:off x="9354831" y="129982"/>
            <a:ext cx="2677724" cy="369332"/>
          </a:xfrm>
          <a:prstGeom prst="rect">
            <a:avLst/>
          </a:prstGeom>
        </p:spPr>
        <p:txBody>
          <a:bodyPr wrap="none">
            <a:spAutoFit/>
          </a:bodyPr>
          <a:lstStyle/>
          <a:p>
            <a:r>
              <a:rPr lang="hr-HR" sz="1800" b="1" kern="1200" smtClean="0">
                <a:solidFill>
                  <a:schemeClr val="tx1"/>
                </a:solidFill>
                <a:latin typeface="Calibri" pitchFamily="34" charset="0"/>
                <a:ea typeface="宋体" charset="-122"/>
                <a:cs typeface="+mn-cs"/>
              </a:rPr>
              <a:t>omniran-15-0017-00-CF00</a:t>
            </a:r>
            <a:endParaRPr lang="en-US"/>
          </a:p>
        </p:txBody>
      </p:sp>
    </p:spTree>
  </p:cSld>
  <p:clrMap bg1="lt1" tx1="dk1" bg2="lt2" tx2="dk2" accent1="accent1" accent2="accent2" accent3="accent3" accent4="accent4" accent5="accent5" accent6="accent6" hlink="hlink" folHlink="folHlink"/>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lang="zh-CN" altLang="en-US" sz="3200" b="1" dirty="0">
          <a:solidFill>
            <a:schemeClr val="bg1"/>
          </a:solidFill>
          <a:latin typeface="FrutigerNext LT Medium" pitchFamily="34" charset="0"/>
          <a:ea typeface="黑体" pitchFamily="49" charset="-122"/>
          <a:cs typeface="+mj-cs"/>
        </a:defRPr>
      </a:lvl1pPr>
      <a:lvl2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spcBef>
          <a:spcPct val="20000"/>
        </a:spcBef>
        <a:spcAft>
          <a:spcPct val="0"/>
        </a:spcAft>
        <a:buClr>
          <a:srgbClr val="990000"/>
        </a:buClr>
        <a:defRPr sz="2400">
          <a:solidFill>
            <a:schemeClr val="bg1"/>
          </a:solidFill>
          <a:latin typeface="FrutigerNext LT Medium" pitchFamily="34" charset="0"/>
          <a:ea typeface="黑体" pitchFamily="49" charset="-122"/>
          <a:cs typeface="+mn-cs"/>
        </a:defRPr>
      </a:lvl1pPr>
      <a:lvl2pPr marL="742950" indent="-285750"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0" name="Picture 104" descr="PPT胶片内页元素-16比9-内页灰条"/>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6224588"/>
            <a:ext cx="12190412"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01" descr="图片3副本"/>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82226" y="6387311"/>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Text Box 8"/>
          <p:cNvSpPr txBox="1">
            <a:spLocks noChangeArrowheads="1"/>
          </p:cNvSpPr>
          <p:nvPr/>
        </p:nvSpPr>
        <p:spPr bwMode="auto">
          <a:xfrm>
            <a:off x="876302" y="6478496"/>
            <a:ext cx="2532337" cy="18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dirty="0" smtClean="0">
                <a:solidFill>
                  <a:srgbClr val="000000"/>
                </a:solidFill>
                <a:latin typeface="FrutigerNext LT Bold" pitchFamily="34" charset="0"/>
                <a:ea typeface="MS PGothic" pitchFamily="34" charset="-128"/>
              </a:rPr>
              <a:t>HUAWEI TECHNOLOGIES CO., LTD.</a:t>
            </a:r>
          </a:p>
        </p:txBody>
      </p:sp>
      <p:sp>
        <p:nvSpPr>
          <p:cNvPr id="8197" name="Rectangle 13"/>
          <p:cNvSpPr>
            <a:spLocks noGrp="1" noChangeArrowheads="1"/>
          </p:cNvSpPr>
          <p:nvPr>
            <p:ph type="title"/>
          </p:nvPr>
        </p:nvSpPr>
        <p:spPr bwMode="auto">
          <a:xfrm>
            <a:off x="876300" y="325443"/>
            <a:ext cx="10442575" cy="87153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en-US" altLang="zh-CN" dirty="0" smtClean="0"/>
              <a:t>Click to edit Master title style</a:t>
            </a:r>
            <a:endParaRPr lang="zh-CN" altLang="en-US" dirty="0" smtClean="0"/>
          </a:p>
        </p:txBody>
      </p:sp>
      <p:sp>
        <p:nvSpPr>
          <p:cNvPr id="8199" name="Rectangle 68"/>
          <p:cNvSpPr>
            <a:spLocks noGrp="1" noChangeArrowheads="1"/>
          </p:cNvSpPr>
          <p:nvPr>
            <p:ph type="body" idx="1"/>
          </p:nvPr>
        </p:nvSpPr>
        <p:spPr bwMode="auto">
          <a:xfrm>
            <a:off x="876301" y="1264920"/>
            <a:ext cx="10442576" cy="4892040"/>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grpSp>
        <p:nvGrpSpPr>
          <p:cNvPr id="2" name="Group 88"/>
          <p:cNvGrpSpPr>
            <a:grpSpLocks/>
          </p:cNvGrpSpPr>
          <p:nvPr/>
        </p:nvGrpSpPr>
        <p:grpSpPr bwMode="auto">
          <a:xfrm>
            <a:off x="12436539" y="3832229"/>
            <a:ext cx="1151767" cy="3025775"/>
            <a:chOff x="5874" y="2414"/>
            <a:chExt cx="544" cy="1906"/>
          </a:xfrm>
        </p:grpSpPr>
        <p:sp>
          <p:nvSpPr>
            <p:cNvPr id="10326" name="Rectangle 86"/>
            <p:cNvSpPr>
              <a:spLocks noChangeArrowheads="1"/>
            </p:cNvSpPr>
            <p:nvPr userDrawn="1"/>
          </p:nvSpPr>
          <p:spPr bwMode="auto">
            <a:xfrm>
              <a:off x="5874" y="2414"/>
              <a:ext cx="544" cy="1906"/>
            </a:xfrm>
            <a:prstGeom prst="rect">
              <a:avLst/>
            </a:prstGeom>
            <a:solidFill>
              <a:schemeClr val="bg1"/>
            </a:solidFill>
            <a:ln w="9525">
              <a:noFill/>
              <a:miter lim="800000"/>
              <a:headEnd/>
              <a:tailEnd/>
            </a:ln>
            <a:effectLst/>
          </p:spPr>
          <p:txBody>
            <a:bodyPr wrap="none" anchor="ctr"/>
            <a:lstStyle/>
            <a:p>
              <a:pPr>
                <a:defRPr/>
              </a:pPr>
              <a:endParaRPr lang="zh-CN" altLang="en-US">
                <a:solidFill>
                  <a:srgbClr val="000000"/>
                </a:solidFill>
              </a:endParaRPr>
            </a:p>
          </p:txBody>
        </p:sp>
        <p:grpSp>
          <p:nvGrpSpPr>
            <p:cNvPr id="3" name="Group 87"/>
            <p:cNvGrpSpPr>
              <a:grpSpLocks/>
            </p:cNvGrpSpPr>
            <p:nvPr userDrawn="1"/>
          </p:nvGrpSpPr>
          <p:grpSpPr bwMode="auto">
            <a:xfrm>
              <a:off x="5941" y="2475"/>
              <a:ext cx="409" cy="1783"/>
              <a:chOff x="5921" y="2387"/>
              <a:chExt cx="409" cy="1783"/>
            </a:xfrm>
          </p:grpSpPr>
          <p:grpSp>
            <p:nvGrpSpPr>
              <p:cNvPr id="4" name="Group 18"/>
              <p:cNvGrpSpPr>
                <a:grpSpLocks noChangeAspect="1"/>
              </p:cNvGrpSpPr>
              <p:nvPr userDrawn="1"/>
            </p:nvGrpSpPr>
            <p:grpSpPr bwMode="auto">
              <a:xfrm>
                <a:off x="5921" y="2506"/>
                <a:ext cx="409" cy="101"/>
                <a:chOff x="5893" y="2387"/>
                <a:chExt cx="466" cy="115"/>
              </a:xfrm>
            </p:grpSpPr>
            <p:sp>
              <p:nvSpPr>
                <p:cNvPr id="10315" name="Rectangle 19"/>
                <p:cNvSpPr>
                  <a:spLocks noChangeAspect="1"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16" name="Rectangle 20"/>
                <p:cNvSpPr>
                  <a:spLocks noChangeAspect="1" noChangeArrowheads="1"/>
                </p:cNvSpPr>
                <p:nvPr userDrawn="1"/>
              </p:nvSpPr>
              <p:spPr bwMode="auto">
                <a:xfrm flipV="1">
                  <a:off x="6127" y="2387"/>
                  <a:ext cx="115" cy="115"/>
                </a:xfrm>
                <a:prstGeom prst="rect">
                  <a:avLst/>
                </a:prstGeom>
                <a:solidFill>
                  <a:srgbClr val="FF9900"/>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17" name="Rectangle 21"/>
                <p:cNvSpPr>
                  <a:spLocks noChangeAspect="1"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18" name="Rectangle 22"/>
                <p:cNvSpPr>
                  <a:spLocks noChangeAspect="1"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5" name="Group 23"/>
              <p:cNvGrpSpPr>
                <a:grpSpLocks noChangeAspect="1"/>
              </p:cNvGrpSpPr>
              <p:nvPr userDrawn="1"/>
            </p:nvGrpSpPr>
            <p:grpSpPr bwMode="auto">
              <a:xfrm>
                <a:off x="5921" y="2626"/>
                <a:ext cx="409" cy="101"/>
                <a:chOff x="5893" y="2523"/>
                <a:chExt cx="466" cy="115"/>
              </a:xfrm>
            </p:grpSpPr>
            <p:sp>
              <p:nvSpPr>
                <p:cNvPr id="10311" name="Rectangle 24"/>
                <p:cNvSpPr>
                  <a:spLocks noChangeAspect="1"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12" name="Rectangle 25"/>
                <p:cNvSpPr>
                  <a:spLocks noChangeAspect="1" noChangeArrowheads="1"/>
                </p:cNvSpPr>
                <p:nvPr userDrawn="1"/>
              </p:nvSpPr>
              <p:spPr bwMode="auto">
                <a:xfrm flipV="1">
                  <a:off x="6127" y="2523"/>
                  <a:ext cx="115" cy="115"/>
                </a:xfrm>
                <a:prstGeom prst="rect">
                  <a:avLst/>
                </a:prstGeom>
                <a:solidFill>
                  <a:srgbClr val="99CCCC"/>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13" name="Rectangle 26"/>
                <p:cNvSpPr>
                  <a:spLocks noChangeAspect="1"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14" name="Rectangle 27"/>
                <p:cNvSpPr>
                  <a:spLocks noChangeAspect="1"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6" name="Group 28"/>
              <p:cNvGrpSpPr>
                <a:grpSpLocks noChangeAspect="1"/>
              </p:cNvGrpSpPr>
              <p:nvPr userDrawn="1"/>
            </p:nvGrpSpPr>
            <p:grpSpPr bwMode="auto">
              <a:xfrm>
                <a:off x="5921" y="2745"/>
                <a:ext cx="409" cy="101"/>
                <a:chOff x="5893" y="2659"/>
                <a:chExt cx="466" cy="115"/>
              </a:xfrm>
            </p:grpSpPr>
            <p:sp>
              <p:nvSpPr>
                <p:cNvPr id="10307" name="Rectangle 29"/>
                <p:cNvSpPr>
                  <a:spLocks noChangeAspect="1"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08" name="Rectangle 30"/>
                <p:cNvSpPr>
                  <a:spLocks noChangeAspect="1" noChangeArrowheads="1"/>
                </p:cNvSpPr>
                <p:nvPr userDrawn="1"/>
              </p:nvSpPr>
              <p:spPr bwMode="auto">
                <a:xfrm flipV="1">
                  <a:off x="6127" y="2659"/>
                  <a:ext cx="115" cy="115"/>
                </a:xfrm>
                <a:prstGeom prst="rect">
                  <a:avLst/>
                </a:prstGeom>
                <a:solidFill>
                  <a:srgbClr val="0099CC"/>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09" name="Rectangle 31"/>
                <p:cNvSpPr>
                  <a:spLocks noChangeAspect="1"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10" name="Rectangle 32"/>
                <p:cNvSpPr>
                  <a:spLocks noChangeAspect="1"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7" name="Group 33"/>
              <p:cNvGrpSpPr>
                <a:grpSpLocks noChangeAspect="1"/>
              </p:cNvGrpSpPr>
              <p:nvPr userDrawn="1"/>
            </p:nvGrpSpPr>
            <p:grpSpPr bwMode="auto">
              <a:xfrm>
                <a:off x="5921" y="2387"/>
                <a:ext cx="409" cy="104"/>
                <a:chOff x="5893" y="2251"/>
                <a:chExt cx="466" cy="119"/>
              </a:xfrm>
            </p:grpSpPr>
            <p:sp>
              <p:nvSpPr>
                <p:cNvPr id="10303" name="Rectangle 34"/>
                <p:cNvSpPr>
                  <a:spLocks noChangeAspect="1" noChangeArrowheads="1"/>
                </p:cNvSpPr>
                <p:nvPr userDrawn="1"/>
              </p:nvSpPr>
              <p:spPr bwMode="auto">
                <a:xfrm flipV="1">
                  <a:off x="6127" y="2251"/>
                  <a:ext cx="115" cy="119"/>
                </a:xfrm>
                <a:prstGeom prst="rect">
                  <a:avLst/>
                </a:prstGeom>
                <a:solidFill>
                  <a:srgbClr val="FF9900"/>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04" name="Rectangle 35"/>
                <p:cNvSpPr>
                  <a:spLocks noChangeAspect="1"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05" name="Rectangle 36"/>
                <p:cNvSpPr>
                  <a:spLocks noChangeAspect="1"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06" name="Rectangle 37"/>
                <p:cNvSpPr>
                  <a:spLocks noChangeAspect="1"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8" name="Group 38"/>
              <p:cNvGrpSpPr>
                <a:grpSpLocks noChangeAspect="1"/>
              </p:cNvGrpSpPr>
              <p:nvPr userDrawn="1"/>
            </p:nvGrpSpPr>
            <p:grpSpPr bwMode="auto">
              <a:xfrm>
                <a:off x="5921" y="2944"/>
                <a:ext cx="409" cy="101"/>
                <a:chOff x="5893" y="2886"/>
                <a:chExt cx="466" cy="115"/>
              </a:xfrm>
            </p:grpSpPr>
            <p:sp>
              <p:nvSpPr>
                <p:cNvPr id="10299" name="Rectangle 39"/>
                <p:cNvSpPr>
                  <a:spLocks noChangeAspect="1"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00" name="Rectangle 40"/>
                <p:cNvSpPr>
                  <a:spLocks noChangeAspect="1" noChangeArrowheads="1"/>
                </p:cNvSpPr>
                <p:nvPr userDrawn="1"/>
              </p:nvSpPr>
              <p:spPr bwMode="auto">
                <a:xfrm flipV="1">
                  <a:off x="6127" y="2886"/>
                  <a:ext cx="115" cy="115"/>
                </a:xfrm>
                <a:prstGeom prst="rect">
                  <a:avLst/>
                </a:prstGeom>
                <a:solidFill>
                  <a:srgbClr val="FFCC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01" name="Rectangle 41"/>
                <p:cNvSpPr>
                  <a:spLocks noChangeAspect="1"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302" name="Rectangle 42"/>
                <p:cNvSpPr>
                  <a:spLocks noChangeAspect="1"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9" name="Group 43"/>
              <p:cNvGrpSpPr>
                <a:grpSpLocks noChangeAspect="1"/>
              </p:cNvGrpSpPr>
              <p:nvPr userDrawn="1"/>
            </p:nvGrpSpPr>
            <p:grpSpPr bwMode="auto">
              <a:xfrm>
                <a:off x="5921" y="3064"/>
                <a:ext cx="409" cy="101"/>
                <a:chOff x="5893" y="3022"/>
                <a:chExt cx="466" cy="115"/>
              </a:xfrm>
            </p:grpSpPr>
            <p:sp>
              <p:nvSpPr>
                <p:cNvPr id="10295" name="Rectangle 44"/>
                <p:cNvSpPr>
                  <a:spLocks noChangeAspect="1"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96" name="Rectangle 45"/>
                <p:cNvSpPr>
                  <a:spLocks noChangeAspect="1" noChangeArrowheads="1"/>
                </p:cNvSpPr>
                <p:nvPr userDrawn="1"/>
              </p:nvSpPr>
              <p:spPr bwMode="auto">
                <a:xfrm flipV="1">
                  <a:off x="6127" y="3022"/>
                  <a:ext cx="115" cy="115"/>
                </a:xfrm>
                <a:prstGeom prst="rect">
                  <a:avLst/>
                </a:prstGeom>
                <a:solidFill>
                  <a:srgbClr val="99CCFF"/>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97" name="Rectangle 46"/>
                <p:cNvSpPr>
                  <a:spLocks noChangeAspect="1"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98" name="Rectangle 47"/>
                <p:cNvSpPr>
                  <a:spLocks noChangeAspect="1"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10" name="Group 48"/>
              <p:cNvGrpSpPr>
                <a:grpSpLocks noChangeAspect="1"/>
              </p:cNvGrpSpPr>
              <p:nvPr userDrawn="1"/>
            </p:nvGrpSpPr>
            <p:grpSpPr bwMode="auto">
              <a:xfrm>
                <a:off x="5921" y="3183"/>
                <a:ext cx="409" cy="101"/>
                <a:chOff x="5893" y="3158"/>
                <a:chExt cx="466" cy="115"/>
              </a:xfrm>
            </p:grpSpPr>
            <p:sp>
              <p:nvSpPr>
                <p:cNvPr id="10291" name="Rectangle 49"/>
                <p:cNvSpPr>
                  <a:spLocks noChangeAspect="1"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92" name="Rectangle 50"/>
                <p:cNvSpPr>
                  <a:spLocks noChangeAspect="1" noChangeArrowheads="1"/>
                </p:cNvSpPr>
                <p:nvPr userDrawn="1"/>
              </p:nvSpPr>
              <p:spPr bwMode="auto">
                <a:xfrm flipV="1">
                  <a:off x="6127" y="3158"/>
                  <a:ext cx="115" cy="115"/>
                </a:xfrm>
                <a:prstGeom prst="rect">
                  <a:avLst/>
                </a:prstGeom>
                <a:solidFill>
                  <a:srgbClr val="CCFF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93" name="Rectangle 51"/>
                <p:cNvSpPr>
                  <a:spLocks noChangeAspect="1"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94" name="Rectangle 52"/>
                <p:cNvSpPr>
                  <a:spLocks noChangeAspect="1"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11" name="Group 53"/>
              <p:cNvGrpSpPr>
                <a:grpSpLocks noChangeAspect="1"/>
              </p:cNvGrpSpPr>
              <p:nvPr userDrawn="1"/>
            </p:nvGrpSpPr>
            <p:grpSpPr bwMode="auto">
              <a:xfrm>
                <a:off x="5921" y="3383"/>
                <a:ext cx="409" cy="100"/>
                <a:chOff x="5893" y="3385"/>
                <a:chExt cx="466" cy="115"/>
              </a:xfrm>
            </p:grpSpPr>
            <p:sp>
              <p:nvSpPr>
                <p:cNvPr id="10287" name="Rectangle 54"/>
                <p:cNvSpPr>
                  <a:spLocks noChangeAspect="1"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88" name="Rectangle 55"/>
                <p:cNvSpPr>
                  <a:spLocks noChangeAspect="1" noChangeArrowheads="1"/>
                </p:cNvSpPr>
                <p:nvPr userDrawn="1"/>
              </p:nvSpPr>
              <p:spPr bwMode="auto">
                <a:xfrm flipV="1">
                  <a:off x="6127" y="3385"/>
                  <a:ext cx="115" cy="115"/>
                </a:xfrm>
                <a:prstGeom prst="rect">
                  <a:avLst/>
                </a:prstGeom>
                <a:solidFill>
                  <a:srgbClr val="FFCC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89" name="Rectangle 56"/>
                <p:cNvSpPr>
                  <a:spLocks noChangeAspect="1"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90" name="Rectangle 57"/>
                <p:cNvSpPr>
                  <a:spLocks noChangeAspect="1"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12" name="Group 58"/>
              <p:cNvGrpSpPr>
                <a:grpSpLocks noChangeAspect="1"/>
              </p:cNvGrpSpPr>
              <p:nvPr userDrawn="1"/>
            </p:nvGrpSpPr>
            <p:grpSpPr bwMode="auto">
              <a:xfrm>
                <a:off x="5921" y="3502"/>
                <a:ext cx="409" cy="101"/>
                <a:chOff x="5893" y="3521"/>
                <a:chExt cx="466" cy="115"/>
              </a:xfrm>
            </p:grpSpPr>
            <p:sp>
              <p:nvSpPr>
                <p:cNvPr id="10283" name="Rectangle 59"/>
                <p:cNvSpPr>
                  <a:spLocks noChangeAspect="1"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84" name="Rectangle 60"/>
                <p:cNvSpPr>
                  <a:spLocks noChangeAspect="1" noChangeArrowheads="1"/>
                </p:cNvSpPr>
                <p:nvPr userDrawn="1"/>
              </p:nvSpPr>
              <p:spPr bwMode="auto">
                <a:xfrm flipV="1">
                  <a:off x="6127" y="3521"/>
                  <a:ext cx="115" cy="115"/>
                </a:xfrm>
                <a:prstGeom prst="rect">
                  <a:avLst/>
                </a:prstGeom>
                <a:solidFill>
                  <a:srgbClr val="99CCFF"/>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85" name="Rectangle 61"/>
                <p:cNvSpPr>
                  <a:spLocks noChangeAspect="1"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86" name="Rectangle 62"/>
                <p:cNvSpPr>
                  <a:spLocks noChangeAspect="1"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13" name="Group 63"/>
              <p:cNvGrpSpPr>
                <a:grpSpLocks noChangeAspect="1"/>
              </p:cNvGrpSpPr>
              <p:nvPr userDrawn="1"/>
            </p:nvGrpSpPr>
            <p:grpSpPr bwMode="auto">
              <a:xfrm>
                <a:off x="5921" y="3621"/>
                <a:ext cx="409" cy="101"/>
                <a:chOff x="5893" y="3657"/>
                <a:chExt cx="466" cy="115"/>
              </a:xfrm>
            </p:grpSpPr>
            <p:sp>
              <p:nvSpPr>
                <p:cNvPr id="10279" name="Rectangle 64"/>
                <p:cNvSpPr>
                  <a:spLocks noChangeAspect="1"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80" name="Rectangle 65"/>
                <p:cNvSpPr>
                  <a:spLocks noChangeAspect="1" noChangeArrowheads="1"/>
                </p:cNvSpPr>
                <p:nvPr userDrawn="1"/>
              </p:nvSpPr>
              <p:spPr bwMode="auto">
                <a:xfrm flipV="1">
                  <a:off x="6127" y="3657"/>
                  <a:ext cx="115" cy="115"/>
                </a:xfrm>
                <a:prstGeom prst="rect">
                  <a:avLst/>
                </a:prstGeom>
                <a:solidFill>
                  <a:srgbClr val="CCFF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81" name="Rectangle 66"/>
                <p:cNvSpPr>
                  <a:spLocks noChangeAspect="1"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82" name="Rectangle 67"/>
                <p:cNvSpPr>
                  <a:spLocks noChangeAspect="1"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14" name="Group 68"/>
              <p:cNvGrpSpPr>
                <a:grpSpLocks noChangeAspect="1"/>
              </p:cNvGrpSpPr>
              <p:nvPr userDrawn="1"/>
            </p:nvGrpSpPr>
            <p:grpSpPr bwMode="auto">
              <a:xfrm>
                <a:off x="5921" y="3821"/>
                <a:ext cx="409" cy="101"/>
                <a:chOff x="5893" y="3884"/>
                <a:chExt cx="466" cy="115"/>
              </a:xfrm>
            </p:grpSpPr>
            <p:sp>
              <p:nvSpPr>
                <p:cNvPr id="10275" name="Rectangle 69"/>
                <p:cNvSpPr>
                  <a:spLocks noChangeAspect="1"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76" name="Rectangle 70"/>
                <p:cNvSpPr>
                  <a:spLocks noChangeAspect="1" noChangeArrowheads="1"/>
                </p:cNvSpPr>
                <p:nvPr userDrawn="1"/>
              </p:nvSpPr>
              <p:spPr bwMode="auto">
                <a:xfrm flipV="1">
                  <a:off x="6127" y="3884"/>
                  <a:ext cx="115" cy="115"/>
                </a:xfrm>
                <a:prstGeom prst="rect">
                  <a:avLst/>
                </a:prstGeom>
                <a:solidFill>
                  <a:srgbClr val="FFCC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77" name="Rectangle 71"/>
                <p:cNvSpPr>
                  <a:spLocks noChangeAspect="1"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78" name="Rectangle 72"/>
                <p:cNvSpPr>
                  <a:spLocks noChangeAspect="1"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15" name="Group 73"/>
              <p:cNvGrpSpPr>
                <a:grpSpLocks noChangeAspect="1"/>
              </p:cNvGrpSpPr>
              <p:nvPr userDrawn="1"/>
            </p:nvGrpSpPr>
            <p:grpSpPr bwMode="auto">
              <a:xfrm>
                <a:off x="5921" y="3945"/>
                <a:ext cx="409" cy="101"/>
                <a:chOff x="5893" y="4026"/>
                <a:chExt cx="466" cy="115"/>
              </a:xfrm>
            </p:grpSpPr>
            <p:sp>
              <p:nvSpPr>
                <p:cNvPr id="10271" name="Rectangle 74"/>
                <p:cNvSpPr>
                  <a:spLocks noChangeAspect="1"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72" name="Rectangle 75"/>
                <p:cNvSpPr>
                  <a:spLocks noChangeAspect="1" noChangeArrowheads="1"/>
                </p:cNvSpPr>
                <p:nvPr userDrawn="1"/>
              </p:nvSpPr>
              <p:spPr bwMode="auto">
                <a:xfrm flipV="1">
                  <a:off x="6127" y="4026"/>
                  <a:ext cx="115" cy="115"/>
                </a:xfrm>
                <a:prstGeom prst="rect">
                  <a:avLst/>
                </a:prstGeom>
                <a:solidFill>
                  <a:srgbClr val="99CCFF"/>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73" name="Rectangle 76"/>
                <p:cNvSpPr>
                  <a:spLocks noChangeAspect="1"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74" name="Rectangle 77"/>
                <p:cNvSpPr>
                  <a:spLocks noChangeAspect="1"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nvGrpSpPr>
              <p:cNvPr id="16" name="Group 78"/>
              <p:cNvGrpSpPr>
                <a:grpSpLocks noChangeAspect="1"/>
              </p:cNvGrpSpPr>
              <p:nvPr userDrawn="1"/>
            </p:nvGrpSpPr>
            <p:grpSpPr bwMode="auto">
              <a:xfrm>
                <a:off x="5921" y="4069"/>
                <a:ext cx="409" cy="101"/>
                <a:chOff x="5893" y="4167"/>
                <a:chExt cx="466" cy="115"/>
              </a:xfrm>
            </p:grpSpPr>
            <p:sp>
              <p:nvSpPr>
                <p:cNvPr id="10267" name="Rectangle 79"/>
                <p:cNvSpPr>
                  <a:spLocks noChangeAspect="1"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68" name="Rectangle 80"/>
                <p:cNvSpPr>
                  <a:spLocks noChangeAspect="1" noChangeArrowheads="1"/>
                </p:cNvSpPr>
                <p:nvPr userDrawn="1"/>
              </p:nvSpPr>
              <p:spPr bwMode="auto">
                <a:xfrm flipV="1">
                  <a:off x="6127" y="4167"/>
                  <a:ext cx="115" cy="115"/>
                </a:xfrm>
                <a:prstGeom prst="rect">
                  <a:avLst/>
                </a:prstGeom>
                <a:solidFill>
                  <a:schemeClr val="accent2"/>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69" name="Rectangle 81"/>
                <p:cNvSpPr>
                  <a:spLocks noChangeAspect="1"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rot="10800000" wrap="none" anchor="ctr"/>
                <a:lstStyle/>
                <a:p>
                  <a:pPr>
                    <a:defRPr/>
                  </a:pPr>
                  <a:endParaRPr lang="zh-CN" altLang="en-US">
                    <a:solidFill>
                      <a:srgbClr val="000000"/>
                    </a:solidFill>
                  </a:endParaRPr>
                </a:p>
              </p:txBody>
            </p:sp>
            <p:sp>
              <p:nvSpPr>
                <p:cNvPr id="10270" name="Rectangle 82"/>
                <p:cNvSpPr>
                  <a:spLocks noChangeAspect="1"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rot="10800000" wrap="none" anchor="ctr"/>
                <a:lstStyle/>
                <a:p>
                  <a:pPr>
                    <a:defRPr/>
                  </a:pPr>
                  <a:endParaRPr lang="zh-CN" altLang="en-US">
                    <a:solidFill>
                      <a:srgbClr val="000000"/>
                    </a:solidFill>
                  </a:endParaRPr>
                </a:p>
              </p:txBody>
            </p:sp>
          </p:grpSp>
        </p:grpSp>
      </p:grpSp>
      <p:sp>
        <p:nvSpPr>
          <p:cNvPr id="6149" name="Rectangle 5"/>
          <p:cNvSpPr>
            <a:spLocks noChangeArrowheads="1"/>
          </p:cNvSpPr>
          <p:nvPr/>
        </p:nvSpPr>
        <p:spPr bwMode="auto">
          <a:xfrm>
            <a:off x="8483693" y="6478499"/>
            <a:ext cx="2796844" cy="455613"/>
          </a:xfrm>
          <a:prstGeom prst="rect">
            <a:avLst/>
          </a:prstGeom>
          <a:noFill/>
          <a:ln w="9525">
            <a:noFill/>
            <a:miter lim="800000"/>
            <a:headEnd/>
            <a:tailEnd/>
          </a:ln>
        </p:spPr>
        <p:txBody>
          <a:bodyPr lIns="0" tIns="0" rIns="0" bIns="0"/>
          <a:lstStyle/>
          <a:p>
            <a:pPr eaLnBrk="0" hangingPunct="0">
              <a:lnSpc>
                <a:spcPct val="85000"/>
              </a:lnSpc>
              <a:defRPr/>
            </a:pPr>
            <a:r>
              <a:rPr lang="de-DE" altLang="zh-CN" sz="1200" dirty="0">
                <a:solidFill>
                  <a:srgbClr val="000000"/>
                </a:solidFill>
                <a:latin typeface="FrutigerNext LT Bold" pitchFamily="34" charset="0"/>
                <a:ea typeface="ＭＳ Ｐゴシック" pitchFamily="34" charset="-128"/>
              </a:rPr>
              <a:t>Page </a:t>
            </a:r>
            <a:fld id="{D6D007F3-B8DC-498C-AC9F-D012DFD26BD4}" type="slidenum">
              <a:rPr lang="de-DE" altLang="zh-CN" sz="1200">
                <a:solidFill>
                  <a:srgbClr val="000000"/>
                </a:solidFill>
                <a:latin typeface="FrutigerNext LT Bold" pitchFamily="34" charset="0"/>
                <a:ea typeface="ＭＳ Ｐゴシック" pitchFamily="34" charset="-128"/>
              </a:rPr>
              <a:pPr eaLnBrk="0" hangingPunct="0">
                <a:lnSpc>
                  <a:spcPct val="85000"/>
                </a:lnSpc>
                <a:defRPr/>
              </a:pPr>
              <a:t>‹#›</a:t>
            </a:fld>
            <a:endParaRPr lang="en-GB" altLang="zh-CN" sz="1200" dirty="0">
              <a:solidFill>
                <a:srgbClr val="000000"/>
              </a:solidFill>
              <a:latin typeface="FrutigerNext LT Bold" pitchFamily="34" charset="0"/>
              <a:ea typeface="ＭＳ Ｐゴシック" pitchFamily="34" charset="-128"/>
            </a:endParaRPr>
          </a:p>
        </p:txBody>
      </p:sp>
      <p:sp>
        <p:nvSpPr>
          <p:cNvPr id="10321" name="Text Box 81"/>
          <p:cNvSpPr txBox="1">
            <a:spLocks noChangeArrowheads="1"/>
          </p:cNvSpPr>
          <p:nvPr/>
        </p:nvSpPr>
        <p:spPr bwMode="auto">
          <a:xfrm>
            <a:off x="-3846986" y="1330330"/>
            <a:ext cx="3703015" cy="3876675"/>
          </a:xfrm>
          <a:prstGeom prst="rect">
            <a:avLst/>
          </a:prstGeom>
          <a:noFill/>
          <a:ln w="9525" algn="ctr">
            <a:noFill/>
            <a:miter lim="800000"/>
            <a:headEnd/>
            <a:tailEnd/>
          </a:ln>
          <a:effectLst/>
        </p:spPr>
        <p:txBody>
          <a:bodyPr lIns="78345" tIns="39172" rIns="78345" bIns="39172">
            <a:spAutoFit/>
          </a:bodyPr>
          <a:lstStyle/>
          <a:p>
            <a:pPr algn="r" defTabSz="784225">
              <a:spcBef>
                <a:spcPct val="20000"/>
              </a:spcBef>
              <a:defRPr/>
            </a:pPr>
            <a:r>
              <a:rPr lang="zh-CN" altLang="zh-CN" sz="1100">
                <a:solidFill>
                  <a:srgbClr val="FFFFFF"/>
                </a:solidFill>
                <a:latin typeface="FrutigerNext LT Regular" pitchFamily="34" charset="0"/>
              </a:rPr>
              <a:t>Slide title :32-35pt  </a:t>
            </a:r>
          </a:p>
          <a:p>
            <a:pPr algn="r" defTabSz="784225">
              <a:spcBef>
                <a:spcPct val="20000"/>
              </a:spcBef>
              <a:defRPr/>
            </a:pPr>
            <a:r>
              <a:rPr lang="zh-CN" altLang="zh-CN" sz="1100">
                <a:solidFill>
                  <a:srgbClr val="FFFFFF"/>
                </a:solidFill>
                <a:latin typeface="FrutigerNext LT Regular" pitchFamily="34" charset="0"/>
              </a:rPr>
              <a:t>Color: R153 G0 B0</a:t>
            </a:r>
          </a:p>
          <a:p>
            <a:pPr algn="r" defTabSz="784225">
              <a:spcBef>
                <a:spcPct val="20000"/>
              </a:spcBef>
              <a:defRPr/>
            </a:pPr>
            <a:r>
              <a:rPr lang="zh-CN" altLang="zh-CN" sz="1100">
                <a:solidFill>
                  <a:srgbClr val="FFFFFF"/>
                </a:solidFill>
                <a:latin typeface="FrutigerNext LT Regular" pitchFamily="34" charset="0"/>
              </a:rPr>
              <a:t>Corporate Font :</a:t>
            </a:r>
          </a:p>
          <a:p>
            <a:pPr algn="r" defTabSz="784225">
              <a:spcBef>
                <a:spcPct val="20000"/>
              </a:spcBef>
              <a:defRPr/>
            </a:pPr>
            <a:r>
              <a:rPr lang="zh-CN" altLang="zh-CN" sz="1100">
                <a:solidFill>
                  <a:srgbClr val="FFFFFF"/>
                </a:solidFill>
                <a:latin typeface="FrutigerNext LT Regular" pitchFamily="34" charset="0"/>
              </a:rPr>
              <a:t>FrutigerNext LT Medium</a:t>
            </a:r>
          </a:p>
          <a:p>
            <a:pPr algn="r" defTabSz="784225">
              <a:spcBef>
                <a:spcPct val="20000"/>
              </a:spcBef>
              <a:defRPr/>
            </a:pPr>
            <a:r>
              <a:rPr lang="zh-CN" altLang="zh-CN" sz="1100">
                <a:solidFill>
                  <a:srgbClr val="FFFFFF"/>
                </a:solidFill>
                <a:latin typeface="FrutigerNext LT Regular" pitchFamily="34" charset="0"/>
              </a:rPr>
              <a:t>Font to be used by customers and </a:t>
            </a:r>
          </a:p>
          <a:p>
            <a:pPr algn="r" defTabSz="784225">
              <a:spcBef>
                <a:spcPct val="20000"/>
              </a:spcBef>
              <a:defRPr/>
            </a:pPr>
            <a:r>
              <a:rPr lang="zh-CN" altLang="zh-CN" sz="1100">
                <a:solidFill>
                  <a:srgbClr val="FFFFFF"/>
                </a:solidFill>
                <a:latin typeface="FrutigerNext LT Regular" pitchFamily="34" charset="0"/>
              </a:rPr>
              <a:t>partners : </a:t>
            </a:r>
          </a:p>
          <a:p>
            <a:pPr algn="r" defTabSz="784225">
              <a:spcBef>
                <a:spcPct val="20000"/>
              </a:spcBef>
              <a:defRPr/>
            </a:pPr>
            <a:r>
              <a:rPr lang="zh-CN" altLang="zh-CN" sz="1100">
                <a:solidFill>
                  <a:srgbClr val="FFFFFF"/>
                </a:solidFill>
                <a:latin typeface="FrutigerNext LT Regular" pitchFamily="34" charset="0"/>
              </a:rPr>
              <a:t>Arial</a:t>
            </a:r>
          </a:p>
          <a:p>
            <a:pPr algn="r" defTabSz="784225">
              <a:spcBef>
                <a:spcPct val="20000"/>
              </a:spcBef>
              <a:defRPr/>
            </a:pPr>
            <a:endParaRPr lang="zh-CN" altLang="zh-CN" sz="1100">
              <a:solidFill>
                <a:srgbClr val="FFFFFF"/>
              </a:solidFill>
              <a:latin typeface="FrutigerNext LT Regular" pitchFamily="34" charset="0"/>
            </a:endParaRPr>
          </a:p>
          <a:p>
            <a:pPr algn="r" defTabSz="784225">
              <a:spcBef>
                <a:spcPct val="20000"/>
              </a:spcBef>
              <a:defRPr/>
            </a:pPr>
            <a:endParaRPr lang="zh-CN" altLang="zh-CN" sz="1100">
              <a:solidFill>
                <a:srgbClr val="FFFFFF"/>
              </a:solidFill>
              <a:latin typeface="FrutigerNext LT Regular" pitchFamily="34" charset="0"/>
            </a:endParaRPr>
          </a:p>
          <a:p>
            <a:pPr algn="r" defTabSz="784225">
              <a:spcBef>
                <a:spcPct val="20000"/>
              </a:spcBef>
              <a:defRPr/>
            </a:pPr>
            <a:endParaRPr lang="zh-CN" altLang="zh-CN" sz="1100">
              <a:solidFill>
                <a:srgbClr val="FFFFFF"/>
              </a:solidFill>
              <a:latin typeface="FrutigerNext LT Regular" pitchFamily="34" charset="0"/>
            </a:endParaRPr>
          </a:p>
          <a:p>
            <a:pPr algn="r" defTabSz="784225">
              <a:spcBef>
                <a:spcPct val="20000"/>
              </a:spcBef>
              <a:defRPr/>
            </a:pPr>
            <a:r>
              <a:rPr lang="zh-CN" altLang="zh-CN" sz="1100">
                <a:solidFill>
                  <a:srgbClr val="FFFFFF"/>
                </a:solidFill>
                <a:latin typeface="FrutigerNext LT Regular" pitchFamily="34" charset="0"/>
              </a:rPr>
              <a:t>Slide text :20-22pt</a:t>
            </a:r>
          </a:p>
          <a:p>
            <a:pPr algn="r" defTabSz="784225">
              <a:spcBef>
                <a:spcPct val="20000"/>
              </a:spcBef>
              <a:defRPr/>
            </a:pPr>
            <a:r>
              <a:rPr lang="zh-CN" altLang="zh-CN" sz="1100">
                <a:solidFill>
                  <a:srgbClr val="FFFFFF"/>
                </a:solidFill>
                <a:latin typeface="FrutigerNext LT Regular" pitchFamily="34" charset="0"/>
              </a:rPr>
              <a:t>Bullets level 2-5:</a:t>
            </a:r>
          </a:p>
          <a:p>
            <a:pPr algn="r" defTabSz="784225">
              <a:spcBef>
                <a:spcPct val="20000"/>
              </a:spcBef>
              <a:defRPr/>
            </a:pPr>
            <a:r>
              <a:rPr lang="zh-CN" altLang="zh-CN" sz="1100">
                <a:solidFill>
                  <a:srgbClr val="FFFFFF"/>
                </a:solidFill>
                <a:latin typeface="FrutigerNext LT Regular" pitchFamily="34" charset="0"/>
              </a:rPr>
              <a:t> 18pt  </a:t>
            </a:r>
          </a:p>
          <a:p>
            <a:pPr algn="r" defTabSz="784225">
              <a:spcBef>
                <a:spcPct val="20000"/>
              </a:spcBef>
              <a:defRPr/>
            </a:pPr>
            <a:r>
              <a:rPr lang="zh-CN" altLang="zh-CN" sz="1100">
                <a:solidFill>
                  <a:srgbClr val="FFFFFF"/>
                </a:solidFill>
                <a:latin typeface="FrutigerNext LT Regular" pitchFamily="34" charset="0"/>
              </a:rPr>
              <a:t>Color:Black</a:t>
            </a:r>
          </a:p>
          <a:p>
            <a:pPr algn="r" defTabSz="784225">
              <a:spcBef>
                <a:spcPct val="20000"/>
              </a:spcBef>
              <a:defRPr/>
            </a:pPr>
            <a:r>
              <a:rPr lang="zh-CN" altLang="zh-CN" sz="1100">
                <a:solidFill>
                  <a:srgbClr val="FFFFFF"/>
                </a:solidFill>
                <a:latin typeface="FrutigerNext LT Regular" pitchFamily="34" charset="0"/>
              </a:rPr>
              <a:t>Corporate Font :</a:t>
            </a:r>
          </a:p>
          <a:p>
            <a:pPr algn="r" defTabSz="784225">
              <a:spcBef>
                <a:spcPct val="20000"/>
              </a:spcBef>
              <a:defRPr/>
            </a:pPr>
            <a:r>
              <a:rPr lang="zh-CN" altLang="zh-CN" sz="1100">
                <a:solidFill>
                  <a:srgbClr val="FFFFFF"/>
                </a:solidFill>
                <a:latin typeface="FrutigerNext LT Regular" pitchFamily="34" charset="0"/>
              </a:rPr>
              <a:t>FrutigerNext LT Medium</a:t>
            </a:r>
          </a:p>
          <a:p>
            <a:pPr algn="r" defTabSz="784225">
              <a:spcBef>
                <a:spcPct val="20000"/>
              </a:spcBef>
              <a:defRPr/>
            </a:pPr>
            <a:r>
              <a:rPr lang="zh-CN" altLang="zh-CN" sz="1100">
                <a:solidFill>
                  <a:srgbClr val="FFFFFF"/>
                </a:solidFill>
                <a:latin typeface="FrutigerNext LT Regular" pitchFamily="34" charset="0"/>
              </a:rPr>
              <a:t>Font to be used by customers and </a:t>
            </a:r>
          </a:p>
          <a:p>
            <a:pPr algn="r" defTabSz="784225">
              <a:spcBef>
                <a:spcPct val="20000"/>
              </a:spcBef>
              <a:defRPr/>
            </a:pPr>
            <a:r>
              <a:rPr lang="zh-CN" altLang="zh-CN" sz="1100">
                <a:solidFill>
                  <a:srgbClr val="FFFFFF"/>
                </a:solidFill>
                <a:latin typeface="FrutigerNext LT Regular" pitchFamily="34" charset="0"/>
              </a:rPr>
              <a:t>partners : </a:t>
            </a:r>
          </a:p>
          <a:p>
            <a:pPr algn="r" defTabSz="784225">
              <a:spcBef>
                <a:spcPct val="20000"/>
              </a:spcBef>
              <a:defRPr/>
            </a:pPr>
            <a:r>
              <a:rPr lang="zh-CN" altLang="zh-CN" sz="1100">
                <a:solidFill>
                  <a:srgbClr val="FFFFFF"/>
                </a:solidFill>
                <a:latin typeface="FrutigerNext LT Regular" pitchFamily="34" charset="0"/>
              </a:rPr>
              <a:t>Arial</a:t>
            </a:r>
          </a:p>
        </p:txBody>
      </p:sp>
      <p:sp>
        <p:nvSpPr>
          <p:cNvPr id="10324" name="Text Box 84"/>
          <p:cNvSpPr txBox="1">
            <a:spLocks noChangeArrowheads="1"/>
          </p:cNvSpPr>
          <p:nvPr/>
        </p:nvSpPr>
        <p:spPr bwMode="auto">
          <a:xfrm>
            <a:off x="12339146" y="57150"/>
            <a:ext cx="1727650" cy="1107996"/>
          </a:xfrm>
          <a:prstGeom prst="rect">
            <a:avLst/>
          </a:prstGeom>
          <a:noFill/>
          <a:ln w="9525">
            <a:noFill/>
            <a:miter lim="800000"/>
            <a:headEnd/>
            <a:tailEnd/>
          </a:ln>
          <a:effectLst/>
        </p:spPr>
        <p:txBody>
          <a:bodyPr>
            <a:spAutoFit/>
          </a:bodyPr>
          <a:lstStyle/>
          <a:p>
            <a:pPr>
              <a:defRPr/>
            </a:pPr>
            <a:r>
              <a:rPr lang="en-US" altLang="zh-CN" sz="1100">
                <a:solidFill>
                  <a:srgbClr val="FFFFFF"/>
                </a:solidFill>
                <a:latin typeface="FrutigerNext LT Regular" pitchFamily="34" charset="0"/>
              </a:rPr>
              <a:t>Top right  corner  for   field-mark, customer or partner logotypes. </a:t>
            </a:r>
          </a:p>
          <a:p>
            <a:pPr>
              <a:defRPr/>
            </a:pPr>
            <a:endParaRPr lang="en-US" altLang="zh-CN" sz="1100">
              <a:solidFill>
                <a:srgbClr val="FFFFFF"/>
              </a:solidFill>
              <a:latin typeface="FrutigerNext LT Regular" pitchFamily="34" charset="0"/>
            </a:endParaRPr>
          </a:p>
          <a:p>
            <a:pPr>
              <a:defRPr/>
            </a:pPr>
            <a:r>
              <a:rPr lang="en-US" altLang="zh-CN" sz="1100">
                <a:solidFill>
                  <a:srgbClr val="FFFFFF"/>
                </a:solidFill>
                <a:latin typeface="FrutigerNext LT Regular" pitchFamily="34" charset="0"/>
              </a:rPr>
              <a:t>----------------   </a:t>
            </a:r>
          </a:p>
          <a:p>
            <a:pPr>
              <a:defRPr/>
            </a:pPr>
            <a:endParaRPr lang="zh-CN" altLang="en-US" sz="1100">
              <a:solidFill>
                <a:srgbClr val="FFFFFF"/>
              </a:solidFill>
              <a:latin typeface="FrutigerNext LT Regular" pitchFamily="34" charset="0"/>
            </a:endParaRPr>
          </a:p>
        </p:txBody>
      </p:sp>
      <p:sp>
        <p:nvSpPr>
          <p:cNvPr id="10325" name="Text Box 85"/>
          <p:cNvSpPr txBox="1">
            <a:spLocks noChangeArrowheads="1"/>
          </p:cNvSpPr>
          <p:nvPr/>
        </p:nvSpPr>
        <p:spPr bwMode="auto">
          <a:xfrm>
            <a:off x="12339146" y="1196978"/>
            <a:ext cx="1727650" cy="1954381"/>
          </a:xfrm>
          <a:prstGeom prst="rect">
            <a:avLst/>
          </a:prstGeom>
          <a:noFill/>
          <a:ln w="9525">
            <a:noFill/>
            <a:miter lim="800000"/>
            <a:headEnd/>
            <a:tailEnd/>
          </a:ln>
          <a:effectLst/>
        </p:spPr>
        <p:txBody>
          <a:bodyPr>
            <a:spAutoFit/>
          </a:bodyPr>
          <a:lstStyle/>
          <a:p>
            <a:pPr>
              <a:defRPr/>
            </a:pPr>
            <a:r>
              <a:rPr lang="en-US" altLang="zh-CN" sz="1100" dirty="0">
                <a:solidFill>
                  <a:srgbClr val="FFFFFF"/>
                </a:solidFill>
                <a:latin typeface="FrutigerNext LT Regular" pitchFamily="34" charset="0"/>
              </a:rPr>
              <a:t>The following nine groups of colors are an example of how our design colors can be used, please take note that you should only use one design color group per slide. </a:t>
            </a:r>
          </a:p>
          <a:p>
            <a:pPr>
              <a:defRPr/>
            </a:pPr>
            <a:r>
              <a:rPr lang="en-US" altLang="zh-CN" sz="1100" dirty="0">
                <a:solidFill>
                  <a:srgbClr val="FFFFFF"/>
                </a:solidFill>
                <a:latin typeface="FrutigerNext LT Regular" pitchFamily="34" charset="0"/>
              </a:rPr>
              <a:t> For specific usage details, refer to the “Typesetting Standard”.</a:t>
            </a: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62230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854075"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082675"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1311275" indent="-228600"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mefnewbackground.png"/>
          <p:cNvPicPr>
            <a:picLocks noChangeAspect="1"/>
          </p:cNvPicPr>
          <p:nvPr userDrawn="1"/>
        </p:nvPicPr>
        <p:blipFill>
          <a:blip r:embed="rId22" cstate="print"/>
          <a:srcRect/>
          <a:stretch>
            <a:fillRect/>
          </a:stretch>
        </p:blipFill>
        <p:spPr bwMode="auto">
          <a:xfrm>
            <a:off x="0" y="0"/>
            <a:ext cx="12195175" cy="6858000"/>
          </a:xfrm>
          <a:prstGeom prst="rect">
            <a:avLst/>
          </a:prstGeom>
          <a:noFill/>
          <a:ln w="9525">
            <a:noFill/>
            <a:miter lim="800000"/>
            <a:headEnd/>
            <a:tailEnd/>
          </a:ln>
        </p:spPr>
      </p:pic>
      <p:sp>
        <p:nvSpPr>
          <p:cNvPr id="1027" name="Rectangle 4"/>
          <p:cNvSpPr>
            <a:spLocks noGrp="1" noChangeArrowheads="1"/>
          </p:cNvSpPr>
          <p:nvPr>
            <p:ph type="body" idx="1"/>
          </p:nvPr>
        </p:nvSpPr>
        <p:spPr bwMode="auto">
          <a:xfrm>
            <a:off x="609760" y="1143000"/>
            <a:ext cx="10874031"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p:txBody>
      </p:sp>
      <p:sp>
        <p:nvSpPr>
          <p:cNvPr id="1028" name="Rectangle 5"/>
          <p:cNvSpPr>
            <a:spLocks noGrp="1" noChangeArrowheads="1"/>
          </p:cNvSpPr>
          <p:nvPr>
            <p:ph type="title"/>
          </p:nvPr>
        </p:nvSpPr>
        <p:spPr bwMode="auto">
          <a:xfrm>
            <a:off x="609759" y="0"/>
            <a:ext cx="11585416"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9" name="Line 7"/>
          <p:cNvSpPr>
            <a:spLocks noChangeShapeType="1"/>
          </p:cNvSpPr>
          <p:nvPr/>
        </p:nvSpPr>
        <p:spPr bwMode="auto">
          <a:xfrm>
            <a:off x="0" y="685800"/>
            <a:ext cx="12195175" cy="0"/>
          </a:xfrm>
          <a:prstGeom prst="line">
            <a:avLst/>
          </a:prstGeom>
          <a:noFill/>
          <a:ln w="9525">
            <a:solidFill>
              <a:srgbClr val="9EB6C0"/>
            </a:solidFill>
            <a:round/>
            <a:headEnd/>
            <a:tailEnd/>
          </a:ln>
        </p:spPr>
        <p:txBody>
          <a:bodyPr/>
          <a:lstStyle/>
          <a:p>
            <a:pPr>
              <a:defRPr/>
            </a:pPr>
            <a:endParaRPr lang="en-US" sz="1600">
              <a:solidFill>
                <a:srgbClr val="000000"/>
              </a:solidFill>
              <a:latin typeface="Arial" charset="0"/>
              <a:ea typeface="+mn-ea"/>
            </a:endParaRPr>
          </a:p>
        </p:txBody>
      </p:sp>
      <p:sp>
        <p:nvSpPr>
          <p:cNvPr id="1030" name="Rectangle 8"/>
          <p:cNvSpPr>
            <a:spLocks noChangeArrowheads="1"/>
          </p:cNvSpPr>
          <p:nvPr/>
        </p:nvSpPr>
        <p:spPr bwMode="auto">
          <a:xfrm>
            <a:off x="0" y="685800"/>
            <a:ext cx="12195175" cy="76200"/>
          </a:xfrm>
          <a:prstGeom prst="rect">
            <a:avLst/>
          </a:prstGeom>
          <a:solidFill>
            <a:srgbClr val="66A3B5"/>
          </a:solidFill>
          <a:ln w="9525">
            <a:noFill/>
            <a:miter lim="800000"/>
            <a:headEnd/>
            <a:tailEnd/>
          </a:ln>
        </p:spPr>
        <p:txBody>
          <a:bodyPr wrap="none" anchor="ctr"/>
          <a:lstStyle/>
          <a:p>
            <a:pPr>
              <a:defRPr/>
            </a:pPr>
            <a:endParaRPr lang="en-CA" sz="1600">
              <a:solidFill>
                <a:srgbClr val="000000"/>
              </a:solidFill>
              <a:latin typeface="Arial" charset="0"/>
              <a:ea typeface="+mn-ea"/>
            </a:endParaRPr>
          </a:p>
        </p:txBody>
      </p:sp>
      <p:sp>
        <p:nvSpPr>
          <p:cNvPr id="13" name="Rectangle 12"/>
          <p:cNvSpPr/>
          <p:nvPr userDrawn="1"/>
        </p:nvSpPr>
        <p:spPr>
          <a:xfrm>
            <a:off x="0" y="762000"/>
            <a:ext cx="12195175"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FFFFFF"/>
              </a:solidFill>
            </a:endParaRPr>
          </a:p>
        </p:txBody>
      </p:sp>
      <p:pic>
        <p:nvPicPr>
          <p:cNvPr id="1032" name="Picture 12" descr="MEF-logo-for-PowerPoint-whi"/>
          <p:cNvPicPr>
            <a:picLocks noChangeAspect="1" noChangeArrowheads="1"/>
          </p:cNvPicPr>
          <p:nvPr userDrawn="1"/>
        </p:nvPicPr>
        <p:blipFill>
          <a:blip r:embed="rId23" cstate="print"/>
          <a:srcRect/>
          <a:stretch>
            <a:fillRect/>
          </a:stretch>
        </p:blipFill>
        <p:spPr bwMode="auto">
          <a:xfrm>
            <a:off x="80454" y="6388105"/>
            <a:ext cx="1626023" cy="411163"/>
          </a:xfrm>
          <a:prstGeom prst="rect">
            <a:avLst/>
          </a:prstGeom>
          <a:noFill/>
          <a:ln w="9525">
            <a:noFill/>
            <a:miter lim="800000"/>
            <a:headEnd/>
            <a:tailEnd/>
          </a:ln>
        </p:spPr>
      </p:pic>
      <p:sp>
        <p:nvSpPr>
          <p:cNvPr id="1033" name="Line 6"/>
          <p:cNvSpPr>
            <a:spLocks noChangeShapeType="1"/>
          </p:cNvSpPr>
          <p:nvPr userDrawn="1"/>
        </p:nvSpPr>
        <p:spPr bwMode="auto">
          <a:xfrm>
            <a:off x="0" y="6324600"/>
            <a:ext cx="12195175" cy="0"/>
          </a:xfrm>
          <a:prstGeom prst="line">
            <a:avLst/>
          </a:prstGeom>
          <a:noFill/>
          <a:ln w="9525">
            <a:solidFill>
              <a:srgbClr val="9EB6C0"/>
            </a:solidFill>
            <a:round/>
            <a:headEnd/>
            <a:tailEnd/>
          </a:ln>
        </p:spPr>
        <p:txBody>
          <a:bodyPr/>
          <a:lstStyle/>
          <a:p>
            <a:pPr>
              <a:defRPr/>
            </a:pPr>
            <a:endParaRPr lang="en-US" sz="1600">
              <a:solidFill>
                <a:srgbClr val="000000"/>
              </a:solidFill>
              <a:latin typeface="Arial" charset="0"/>
              <a:ea typeface="+mn-ea"/>
            </a:endParaRPr>
          </a:p>
        </p:txBody>
      </p:sp>
      <p:sp>
        <p:nvSpPr>
          <p:cNvPr id="1034" name="Rectangle 9"/>
          <p:cNvSpPr>
            <a:spLocks noChangeArrowheads="1"/>
          </p:cNvSpPr>
          <p:nvPr userDrawn="1"/>
        </p:nvSpPr>
        <p:spPr bwMode="auto">
          <a:xfrm>
            <a:off x="11645963" y="6543679"/>
            <a:ext cx="372218" cy="276999"/>
          </a:xfrm>
          <a:prstGeom prst="rect">
            <a:avLst/>
          </a:prstGeom>
          <a:noFill/>
          <a:ln w="9525">
            <a:noFill/>
            <a:miter lim="800000"/>
            <a:headEnd/>
            <a:tailEnd/>
          </a:ln>
        </p:spPr>
        <p:txBody>
          <a:bodyPr wrap="none">
            <a:spAutoFit/>
          </a:bodyPr>
          <a:lstStyle/>
          <a:p>
            <a:pPr algn="ctr">
              <a:defRPr/>
            </a:pPr>
            <a:fld id="{0F11A4F7-E440-4E00-B5E2-100F660D02E9}" type="slidenum">
              <a:rPr lang="en-US" sz="1200" b="1">
                <a:solidFill>
                  <a:srgbClr val="2E387F"/>
                </a:solidFill>
                <a:latin typeface="Arial" charset="0"/>
                <a:ea typeface="+mn-ea"/>
              </a:rPr>
              <a:pPr algn="ctr">
                <a:defRPr/>
              </a:pPr>
              <a:t>‹#›</a:t>
            </a:fld>
            <a:endParaRPr lang="en-US" sz="1200" b="1">
              <a:solidFill>
                <a:srgbClr val="2E387F"/>
              </a:solidFill>
              <a:latin typeface="Arial" charset="0"/>
              <a:ea typeface="+mn-ea"/>
            </a:endParaRPr>
          </a:p>
        </p:txBody>
      </p:sp>
      <p:sp>
        <p:nvSpPr>
          <p:cNvPr id="1035" name="Rectangle 11"/>
          <p:cNvSpPr>
            <a:spLocks noChangeArrowheads="1"/>
          </p:cNvSpPr>
          <p:nvPr userDrawn="1"/>
        </p:nvSpPr>
        <p:spPr bwMode="auto">
          <a:xfrm>
            <a:off x="0" y="6248400"/>
            <a:ext cx="12195175" cy="76200"/>
          </a:xfrm>
          <a:prstGeom prst="rect">
            <a:avLst/>
          </a:prstGeom>
          <a:solidFill>
            <a:srgbClr val="B5B5B5"/>
          </a:solidFill>
          <a:ln w="9525">
            <a:noFill/>
            <a:miter lim="800000"/>
            <a:headEnd/>
            <a:tailEnd/>
          </a:ln>
        </p:spPr>
        <p:txBody>
          <a:bodyPr wrap="none" anchor="ctr"/>
          <a:lstStyle/>
          <a:p>
            <a:pPr>
              <a:defRPr/>
            </a:pPr>
            <a:endParaRPr lang="en-US" sz="1600">
              <a:solidFill>
                <a:srgbClr val="000000"/>
              </a:solidFill>
              <a:latin typeface="Arial" charset="0"/>
              <a:ea typeface="+mn-ea"/>
            </a:endParaRPr>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chemeClr val="bg1"/>
          </a:solidFill>
          <a:latin typeface="+mj-lt"/>
          <a:ea typeface="Arial" pitchFamily="-111" charset="0"/>
          <a:cs typeface="+mj-cs"/>
        </a:defRPr>
      </a:lvl1pPr>
      <a:lvl2pPr algn="l" rtl="0" eaLnBrk="0" fontAlgn="base" hangingPunct="0">
        <a:spcBef>
          <a:spcPct val="0"/>
        </a:spcBef>
        <a:spcAft>
          <a:spcPct val="0"/>
        </a:spcAft>
        <a:defRPr sz="3200" b="1">
          <a:solidFill>
            <a:schemeClr val="bg1"/>
          </a:solidFill>
          <a:latin typeface="Arial" charset="0"/>
          <a:ea typeface="Arial" pitchFamily="-111" charset="0"/>
          <a:cs typeface="Arial" charset="0"/>
        </a:defRPr>
      </a:lvl2pPr>
      <a:lvl3pPr algn="l" rtl="0" eaLnBrk="0" fontAlgn="base" hangingPunct="0">
        <a:spcBef>
          <a:spcPct val="0"/>
        </a:spcBef>
        <a:spcAft>
          <a:spcPct val="0"/>
        </a:spcAft>
        <a:defRPr sz="3200" b="1">
          <a:solidFill>
            <a:schemeClr val="bg1"/>
          </a:solidFill>
          <a:latin typeface="Arial" charset="0"/>
          <a:ea typeface="Arial" pitchFamily="-111" charset="0"/>
          <a:cs typeface="Arial" charset="0"/>
        </a:defRPr>
      </a:lvl3pPr>
      <a:lvl4pPr algn="l" rtl="0" eaLnBrk="0" fontAlgn="base" hangingPunct="0">
        <a:spcBef>
          <a:spcPct val="0"/>
        </a:spcBef>
        <a:spcAft>
          <a:spcPct val="0"/>
        </a:spcAft>
        <a:defRPr sz="3200" b="1">
          <a:solidFill>
            <a:schemeClr val="bg1"/>
          </a:solidFill>
          <a:latin typeface="Arial" charset="0"/>
          <a:ea typeface="Arial" pitchFamily="-111" charset="0"/>
          <a:cs typeface="Arial" charset="0"/>
        </a:defRPr>
      </a:lvl4pPr>
      <a:lvl5pPr algn="l" rtl="0" eaLnBrk="0" fontAlgn="base" hangingPunct="0">
        <a:spcBef>
          <a:spcPct val="0"/>
        </a:spcBef>
        <a:spcAft>
          <a:spcPct val="0"/>
        </a:spcAft>
        <a:defRPr sz="3200" b="1">
          <a:solidFill>
            <a:schemeClr val="bg1"/>
          </a:solidFill>
          <a:latin typeface="Arial" charset="0"/>
          <a:ea typeface="Arial" pitchFamily="-111"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400">
          <a:solidFill>
            <a:srgbClr val="4A4A4A"/>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rgbClr val="4A4A4A"/>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rgbClr val="4A4A4A"/>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rgbClr val="333399"/>
          </a:solidFill>
          <a:latin typeface="+mn-lt"/>
          <a:ea typeface="Arial" pitchFamily="-111" charset="0"/>
          <a:cs typeface="+mn-cs"/>
        </a:defRPr>
      </a:lvl5pPr>
      <a:lvl6pPr marL="2514600" indent="-228600" algn="l" rtl="0" fontAlgn="base">
        <a:spcBef>
          <a:spcPct val="20000"/>
        </a:spcBef>
        <a:spcAft>
          <a:spcPct val="0"/>
        </a:spcAft>
        <a:buChar char="»"/>
        <a:defRPr sz="2000">
          <a:solidFill>
            <a:srgbClr val="333399"/>
          </a:solidFill>
          <a:latin typeface="+mn-lt"/>
          <a:cs typeface="+mn-cs"/>
        </a:defRPr>
      </a:lvl6pPr>
      <a:lvl7pPr marL="2971800" indent="-228600" algn="l" rtl="0" fontAlgn="base">
        <a:spcBef>
          <a:spcPct val="20000"/>
        </a:spcBef>
        <a:spcAft>
          <a:spcPct val="0"/>
        </a:spcAft>
        <a:buChar char="»"/>
        <a:defRPr sz="2000">
          <a:solidFill>
            <a:srgbClr val="333399"/>
          </a:solidFill>
          <a:latin typeface="+mn-lt"/>
          <a:cs typeface="+mn-cs"/>
        </a:defRPr>
      </a:lvl7pPr>
      <a:lvl8pPr marL="3429000" indent="-228600" algn="l" rtl="0" fontAlgn="base">
        <a:spcBef>
          <a:spcPct val="20000"/>
        </a:spcBef>
        <a:spcAft>
          <a:spcPct val="0"/>
        </a:spcAft>
        <a:buChar char="»"/>
        <a:defRPr sz="2000">
          <a:solidFill>
            <a:srgbClr val="333399"/>
          </a:solidFill>
          <a:latin typeface="+mn-lt"/>
          <a:cs typeface="+mn-cs"/>
        </a:defRPr>
      </a:lvl8pPr>
      <a:lvl9pPr marL="3886200" indent="-228600" algn="l" rtl="0" fontAlgn="base">
        <a:spcBef>
          <a:spcPct val="20000"/>
        </a:spcBef>
        <a:spcAft>
          <a:spcPct val="0"/>
        </a:spcAft>
        <a:buChar char="»"/>
        <a:defRPr sz="2000">
          <a:solidFill>
            <a:srgbClr val="33339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9" y="1412879"/>
            <a:ext cx="12193200" cy="3127555"/>
          </a:xfrm>
          <a:prstGeom prst="rect">
            <a:avLst/>
          </a:prstGeom>
        </p:spPr>
      </p:pic>
      <p:sp>
        <p:nvSpPr>
          <p:cNvPr id="14" name="Text Box 7"/>
          <p:cNvSpPr txBox="1">
            <a:spLocks noChangeArrowheads="1"/>
          </p:cNvSpPr>
          <p:nvPr/>
        </p:nvSpPr>
        <p:spPr bwMode="auto">
          <a:xfrm>
            <a:off x="10149650" y="4011615"/>
            <a:ext cx="1269899" cy="246221"/>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
        <p:nvSpPr>
          <p:cNvPr id="2052" name="Rectangle 8"/>
          <p:cNvSpPr>
            <a:spLocks noGrp="1" noChangeArrowheads="1"/>
          </p:cNvSpPr>
          <p:nvPr>
            <p:ph type="title"/>
          </p:nvPr>
        </p:nvSpPr>
        <p:spPr bwMode="auto">
          <a:xfrm>
            <a:off x="876302" y="2636843"/>
            <a:ext cx="7585992" cy="579437"/>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en-US" altLang="zh-CN" dirty="0" smtClean="0"/>
              <a:t>Click to edit Master title style</a:t>
            </a:r>
            <a:endParaRPr lang="zh-CN" altLang="en-US" dirty="0" smtClean="0"/>
          </a:p>
        </p:txBody>
      </p:sp>
      <p:sp>
        <p:nvSpPr>
          <p:cNvPr id="81" name="Rectangle 19"/>
          <p:cNvSpPr>
            <a:spLocks noGrp="1" noChangeArrowheads="1"/>
          </p:cNvSpPr>
          <p:nvPr>
            <p:ph type="dt" sz="quarter" idx="2"/>
          </p:nvPr>
        </p:nvSpPr>
        <p:spPr bwMode="auto">
          <a:xfrm>
            <a:off x="876300" y="479426"/>
            <a:ext cx="2845541" cy="215444"/>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p>
        </p:txBody>
      </p:sp>
      <p:sp>
        <p:nvSpPr>
          <p:cNvPr id="2127" name="Text Box 79"/>
          <p:cNvSpPr txBox="1">
            <a:spLocks noChangeArrowheads="1"/>
          </p:cNvSpPr>
          <p:nvPr/>
        </p:nvSpPr>
        <p:spPr bwMode="auto">
          <a:xfrm>
            <a:off x="-3846986" y="1330330"/>
            <a:ext cx="3703015" cy="1768475"/>
          </a:xfrm>
          <a:prstGeom prst="rect">
            <a:avLst/>
          </a:prstGeom>
          <a:noFill/>
          <a:ln w="9525" algn="ctr">
            <a:noFill/>
            <a:miter lim="800000"/>
            <a:headEnd/>
            <a:tailEnd/>
          </a:ln>
          <a:effectLst/>
        </p:spPr>
        <p:txBody>
          <a:bodyPr lIns="78345" tIns="39172" rIns="78345" bIns="39172">
            <a:spAutoFit/>
          </a:bodyPr>
          <a:lstStyle/>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Color::white</a:t>
            </a:r>
          </a:p>
          <a:p>
            <a:pPr algn="r" defTabSz="784225" eaLnBrk="0" hangingPunct="0">
              <a:lnSpc>
                <a:spcPct val="125000"/>
              </a:lnSpc>
              <a:defRPr/>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FrutigerNext LT Medium</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Font to be used by customers and </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Arial</a:t>
            </a:r>
          </a:p>
        </p:txBody>
      </p:sp>
      <p:grpSp>
        <p:nvGrpSpPr>
          <p:cNvPr id="10" name="组合 9"/>
          <p:cNvGrpSpPr/>
          <p:nvPr/>
        </p:nvGrpSpPr>
        <p:grpSpPr>
          <a:xfrm>
            <a:off x="876300" y="5608639"/>
            <a:ext cx="10440988" cy="837744"/>
            <a:chOff x="876300" y="5608638"/>
            <a:chExt cx="10440988" cy="837744"/>
          </a:xfrm>
        </p:grpSpPr>
        <p:sp>
          <p:nvSpPr>
            <p:cNvPr id="11" name="Text Box 5"/>
            <p:cNvSpPr txBox="1">
              <a:spLocks noChangeArrowheads="1"/>
            </p:cNvSpPr>
            <p:nvPr userDrawn="1"/>
          </p:nvSpPr>
          <p:spPr bwMode="auto">
            <a:xfrm>
              <a:off x="876300" y="6230938"/>
              <a:ext cx="2951770" cy="21544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pic>
          <p:nvPicPr>
            <p:cNvPr id="12" name="Picture 89" descr="Huawei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483850" y="5608638"/>
              <a:ext cx="83343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16" r:id="rId1"/>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9" y="1268417"/>
            <a:ext cx="12193200" cy="2950753"/>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3299" y="1268414"/>
            <a:ext cx="3821876" cy="2950220"/>
          </a:xfrm>
          <a:prstGeom prst="rect">
            <a:avLst/>
          </a:prstGeom>
        </p:spPr>
      </p:pic>
      <p:sp>
        <p:nvSpPr>
          <p:cNvPr id="14" name="Text Box 7"/>
          <p:cNvSpPr txBox="1">
            <a:spLocks noChangeArrowheads="1"/>
          </p:cNvSpPr>
          <p:nvPr/>
        </p:nvSpPr>
        <p:spPr bwMode="auto">
          <a:xfrm>
            <a:off x="10149650" y="3795718"/>
            <a:ext cx="1269899" cy="246221"/>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
        <p:nvSpPr>
          <p:cNvPr id="3076" name="Rectangle 8"/>
          <p:cNvSpPr>
            <a:spLocks noGrp="1" noChangeArrowheads="1"/>
          </p:cNvSpPr>
          <p:nvPr>
            <p:ph type="title"/>
          </p:nvPr>
        </p:nvSpPr>
        <p:spPr bwMode="auto">
          <a:xfrm>
            <a:off x="876302" y="4508500"/>
            <a:ext cx="7873934" cy="579438"/>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5" name="Rectangle 19"/>
          <p:cNvSpPr>
            <a:spLocks noGrp="1" noChangeArrowheads="1"/>
          </p:cNvSpPr>
          <p:nvPr>
            <p:ph type="dt" sz="quarter" idx="2"/>
          </p:nvPr>
        </p:nvSpPr>
        <p:spPr bwMode="auto">
          <a:xfrm>
            <a:off x="876300" y="479426"/>
            <a:ext cx="2845541" cy="215444"/>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p>
        </p:txBody>
      </p:sp>
      <p:sp>
        <p:nvSpPr>
          <p:cNvPr id="5200" name="Text Box 80"/>
          <p:cNvSpPr txBox="1">
            <a:spLocks noChangeArrowheads="1"/>
          </p:cNvSpPr>
          <p:nvPr/>
        </p:nvSpPr>
        <p:spPr bwMode="auto">
          <a:xfrm>
            <a:off x="-3846986" y="1330330"/>
            <a:ext cx="3703015" cy="1768475"/>
          </a:xfrm>
          <a:prstGeom prst="rect">
            <a:avLst/>
          </a:prstGeom>
          <a:noFill/>
          <a:ln w="9525" algn="ctr">
            <a:noFill/>
            <a:miter lim="800000"/>
            <a:headEnd/>
            <a:tailEnd/>
          </a:ln>
          <a:effectLst/>
        </p:spPr>
        <p:txBody>
          <a:bodyPr lIns="78345" tIns="39172" rIns="78345" bIns="39172">
            <a:spAutoFit/>
          </a:bodyPr>
          <a:lstStyle/>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Color::white</a:t>
            </a:r>
          </a:p>
          <a:p>
            <a:pPr algn="r" defTabSz="784225" eaLnBrk="0" hangingPunct="0">
              <a:lnSpc>
                <a:spcPct val="125000"/>
              </a:lnSpc>
              <a:defRPr/>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FrutigerNext LT Medium</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Font to be used by customers and </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Arial</a:t>
            </a:r>
          </a:p>
        </p:txBody>
      </p:sp>
      <p:grpSp>
        <p:nvGrpSpPr>
          <p:cNvPr id="15" name="组合 14"/>
          <p:cNvGrpSpPr/>
          <p:nvPr/>
        </p:nvGrpSpPr>
        <p:grpSpPr>
          <a:xfrm>
            <a:off x="876300" y="5608639"/>
            <a:ext cx="10440988" cy="837744"/>
            <a:chOff x="876300" y="5608638"/>
            <a:chExt cx="10440988" cy="837744"/>
          </a:xfrm>
        </p:grpSpPr>
        <p:sp>
          <p:nvSpPr>
            <p:cNvPr id="16" name="Text Box 5"/>
            <p:cNvSpPr txBox="1">
              <a:spLocks noChangeArrowheads="1"/>
            </p:cNvSpPr>
            <p:nvPr userDrawn="1"/>
          </p:nvSpPr>
          <p:spPr bwMode="auto">
            <a:xfrm>
              <a:off x="876300" y="6230938"/>
              <a:ext cx="2951770" cy="21544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pic>
          <p:nvPicPr>
            <p:cNvPr id="17" name="Picture 89" descr="Huawei 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483850" y="5608638"/>
              <a:ext cx="83343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userDrawn="1"/>
        </p:nvSpPr>
        <p:spPr>
          <a:xfrm>
            <a:off x="9517451" y="0"/>
            <a:ext cx="2677724" cy="369332"/>
          </a:xfrm>
          <a:prstGeom prst="rect">
            <a:avLst/>
          </a:prstGeom>
        </p:spPr>
        <p:txBody>
          <a:bodyPr wrap="none">
            <a:spAutoFit/>
          </a:bodyPr>
          <a:lstStyle/>
          <a:p>
            <a:r>
              <a:rPr lang="hr-HR" sz="1800" b="1" kern="1200" smtClean="0">
                <a:solidFill>
                  <a:schemeClr val="tx1"/>
                </a:solidFill>
                <a:latin typeface="Calibri" pitchFamily="34" charset="0"/>
                <a:ea typeface="宋体" charset="-122"/>
                <a:cs typeface="+mn-cs"/>
              </a:rPr>
              <a:t>omniran-15-0017-00-CF00</a:t>
            </a:r>
            <a:endParaRPr lang="en-US"/>
          </a:p>
        </p:txBody>
      </p:sp>
    </p:spTree>
  </p:cSld>
  <p:clrMap bg1="lt1" tx1="dk1" bg2="lt2" tx2="dk2" accent1="accent1" accent2="accent2" accent3="accent3" accent4="accent4" accent5="accent5" accent6="accent6" hlink="hlink" folHlink="folHlink"/>
  <p:sldLayoutIdLst>
    <p:sldLayoutId id="2147483817" r:id="rId1"/>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bwMode="auto">
          <a:xfrm>
            <a:off x="876302" y="4508500"/>
            <a:ext cx="8066600" cy="579438"/>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5" name="Rectangle 19"/>
          <p:cNvSpPr>
            <a:spLocks noGrp="1" noChangeArrowheads="1"/>
          </p:cNvSpPr>
          <p:nvPr>
            <p:ph type="dt" sz="quarter" idx="2"/>
          </p:nvPr>
        </p:nvSpPr>
        <p:spPr bwMode="auto">
          <a:xfrm>
            <a:off x="876300" y="476251"/>
            <a:ext cx="2845541" cy="215444"/>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6224" name="Text Box 80"/>
          <p:cNvSpPr txBox="1">
            <a:spLocks noChangeArrowheads="1"/>
          </p:cNvSpPr>
          <p:nvPr/>
        </p:nvSpPr>
        <p:spPr bwMode="auto">
          <a:xfrm>
            <a:off x="-3846986" y="1330330"/>
            <a:ext cx="3703015" cy="1768475"/>
          </a:xfrm>
          <a:prstGeom prst="rect">
            <a:avLst/>
          </a:prstGeom>
          <a:noFill/>
          <a:ln w="9525" algn="ctr">
            <a:noFill/>
            <a:miter lim="800000"/>
            <a:headEnd/>
            <a:tailEnd/>
          </a:ln>
          <a:effectLst/>
        </p:spPr>
        <p:txBody>
          <a:bodyPr lIns="78345" tIns="39172" rIns="78345" bIns="39172">
            <a:spAutoFit/>
          </a:bodyPr>
          <a:lstStyle/>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Color::white</a:t>
            </a:r>
          </a:p>
          <a:p>
            <a:pPr algn="r" defTabSz="784225" eaLnBrk="0" hangingPunct="0">
              <a:lnSpc>
                <a:spcPct val="125000"/>
              </a:lnSpc>
              <a:defRPr/>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FrutigerNext LT Medium</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Font to be used by customers and </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Arial</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9" y="1268417"/>
            <a:ext cx="12193200" cy="2950753"/>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3299" y="1268414"/>
            <a:ext cx="3821876" cy="2950220"/>
          </a:xfrm>
          <a:prstGeom prst="rect">
            <a:avLst/>
          </a:prstGeom>
        </p:spPr>
      </p:pic>
      <p:sp>
        <p:nvSpPr>
          <p:cNvPr id="13" name="Text Box 7"/>
          <p:cNvSpPr txBox="1">
            <a:spLocks noChangeArrowheads="1"/>
          </p:cNvSpPr>
          <p:nvPr/>
        </p:nvSpPr>
        <p:spPr bwMode="auto">
          <a:xfrm>
            <a:off x="10149650" y="3795718"/>
            <a:ext cx="1269899" cy="246221"/>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grpSp>
        <p:nvGrpSpPr>
          <p:cNvPr id="16" name="组合 15"/>
          <p:cNvGrpSpPr/>
          <p:nvPr/>
        </p:nvGrpSpPr>
        <p:grpSpPr>
          <a:xfrm>
            <a:off x="876300" y="5608639"/>
            <a:ext cx="10440988" cy="837744"/>
            <a:chOff x="876300" y="5608638"/>
            <a:chExt cx="10440988" cy="837744"/>
          </a:xfrm>
        </p:grpSpPr>
        <p:sp>
          <p:nvSpPr>
            <p:cNvPr id="17" name="Text Box 5"/>
            <p:cNvSpPr txBox="1">
              <a:spLocks noChangeArrowheads="1"/>
            </p:cNvSpPr>
            <p:nvPr userDrawn="1"/>
          </p:nvSpPr>
          <p:spPr bwMode="auto">
            <a:xfrm>
              <a:off x="876300" y="6230938"/>
              <a:ext cx="2951770" cy="21544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pic>
          <p:nvPicPr>
            <p:cNvPr id="18" name="Picture 89" descr="Huawei 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483850" y="5608638"/>
              <a:ext cx="83343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18" r:id="rId1"/>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9" y="1268417"/>
            <a:ext cx="12193200" cy="2950753"/>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3299" y="1268414"/>
            <a:ext cx="3821876" cy="2950220"/>
          </a:xfrm>
          <a:prstGeom prst="rect">
            <a:avLst/>
          </a:prstGeom>
        </p:spPr>
      </p:pic>
      <p:sp>
        <p:nvSpPr>
          <p:cNvPr id="13" name="Text Box 7"/>
          <p:cNvSpPr txBox="1">
            <a:spLocks noChangeArrowheads="1"/>
          </p:cNvSpPr>
          <p:nvPr/>
        </p:nvSpPr>
        <p:spPr bwMode="auto">
          <a:xfrm>
            <a:off x="10149650" y="3795718"/>
            <a:ext cx="1269899" cy="246221"/>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
        <p:nvSpPr>
          <p:cNvPr id="5122" name="Rectangle 8"/>
          <p:cNvSpPr>
            <a:spLocks noGrp="1" noChangeArrowheads="1"/>
          </p:cNvSpPr>
          <p:nvPr>
            <p:ph type="title"/>
          </p:nvPr>
        </p:nvSpPr>
        <p:spPr bwMode="auto">
          <a:xfrm>
            <a:off x="876302" y="4508500"/>
            <a:ext cx="8354542" cy="579438"/>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5" name="Rectangle 19"/>
          <p:cNvSpPr>
            <a:spLocks noGrp="1" noChangeArrowheads="1"/>
          </p:cNvSpPr>
          <p:nvPr>
            <p:ph type="dt" sz="quarter" idx="2"/>
          </p:nvPr>
        </p:nvSpPr>
        <p:spPr bwMode="auto">
          <a:xfrm>
            <a:off x="876300" y="476251"/>
            <a:ext cx="2845541" cy="215444"/>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7248" name="Text Box 80"/>
          <p:cNvSpPr txBox="1">
            <a:spLocks noChangeArrowheads="1"/>
          </p:cNvSpPr>
          <p:nvPr/>
        </p:nvSpPr>
        <p:spPr bwMode="auto">
          <a:xfrm>
            <a:off x="-3846986" y="1330330"/>
            <a:ext cx="3703015" cy="1768475"/>
          </a:xfrm>
          <a:prstGeom prst="rect">
            <a:avLst/>
          </a:prstGeom>
          <a:noFill/>
          <a:ln w="9525" algn="ctr">
            <a:noFill/>
            <a:miter lim="800000"/>
            <a:headEnd/>
            <a:tailEnd/>
          </a:ln>
          <a:effectLst/>
        </p:spPr>
        <p:txBody>
          <a:bodyPr lIns="78345" tIns="39172" rIns="78345" bIns="39172">
            <a:spAutoFit/>
          </a:bodyPr>
          <a:lstStyle/>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Color::white</a:t>
            </a:r>
          </a:p>
          <a:p>
            <a:pPr algn="r" defTabSz="784225" eaLnBrk="0" hangingPunct="0">
              <a:lnSpc>
                <a:spcPct val="125000"/>
              </a:lnSpc>
              <a:defRPr/>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FrutigerNext LT Medium</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Font to be used by customers and </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Arial</a:t>
            </a:r>
          </a:p>
        </p:txBody>
      </p:sp>
      <p:grpSp>
        <p:nvGrpSpPr>
          <p:cNvPr id="14" name="组合 13"/>
          <p:cNvGrpSpPr/>
          <p:nvPr/>
        </p:nvGrpSpPr>
        <p:grpSpPr>
          <a:xfrm>
            <a:off x="876300" y="5608639"/>
            <a:ext cx="10440988" cy="837744"/>
            <a:chOff x="876300" y="5608638"/>
            <a:chExt cx="10440988" cy="837744"/>
          </a:xfrm>
        </p:grpSpPr>
        <p:sp>
          <p:nvSpPr>
            <p:cNvPr id="15" name="Text Box 5"/>
            <p:cNvSpPr txBox="1">
              <a:spLocks noChangeArrowheads="1"/>
            </p:cNvSpPr>
            <p:nvPr userDrawn="1"/>
          </p:nvSpPr>
          <p:spPr bwMode="auto">
            <a:xfrm>
              <a:off x="876300" y="6230938"/>
              <a:ext cx="2951770" cy="21544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pic>
          <p:nvPicPr>
            <p:cNvPr id="16" name="Picture 89" descr="Huawei 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483850" y="5608638"/>
              <a:ext cx="83343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19" r:id="rId1"/>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9" y="1268417"/>
            <a:ext cx="12193200" cy="2950753"/>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3299" y="1268414"/>
            <a:ext cx="3821876" cy="2950220"/>
          </a:xfrm>
          <a:prstGeom prst="rect">
            <a:avLst/>
          </a:prstGeom>
        </p:spPr>
      </p:pic>
      <p:sp>
        <p:nvSpPr>
          <p:cNvPr id="14" name="Text Box 7"/>
          <p:cNvSpPr txBox="1">
            <a:spLocks noChangeArrowheads="1"/>
          </p:cNvSpPr>
          <p:nvPr/>
        </p:nvSpPr>
        <p:spPr bwMode="auto">
          <a:xfrm>
            <a:off x="10149650" y="3795718"/>
            <a:ext cx="1269899" cy="246221"/>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
        <p:nvSpPr>
          <p:cNvPr id="6146" name="Rectangle 8"/>
          <p:cNvSpPr>
            <a:spLocks noGrp="1" noChangeArrowheads="1"/>
          </p:cNvSpPr>
          <p:nvPr>
            <p:ph type="title"/>
          </p:nvPr>
        </p:nvSpPr>
        <p:spPr bwMode="auto">
          <a:xfrm>
            <a:off x="876300" y="4508500"/>
            <a:ext cx="8451934" cy="579438"/>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5" name="Rectangle 19"/>
          <p:cNvSpPr>
            <a:spLocks noGrp="1" noChangeArrowheads="1"/>
          </p:cNvSpPr>
          <p:nvPr>
            <p:ph type="dt" sz="quarter" idx="2"/>
          </p:nvPr>
        </p:nvSpPr>
        <p:spPr bwMode="auto">
          <a:xfrm>
            <a:off x="876300" y="476251"/>
            <a:ext cx="2845541" cy="215444"/>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dirty="0"/>
          </a:p>
        </p:txBody>
      </p:sp>
      <p:sp>
        <p:nvSpPr>
          <p:cNvPr id="8272" name="Text Box 80"/>
          <p:cNvSpPr txBox="1">
            <a:spLocks noChangeArrowheads="1"/>
          </p:cNvSpPr>
          <p:nvPr/>
        </p:nvSpPr>
        <p:spPr bwMode="auto">
          <a:xfrm>
            <a:off x="-3846986" y="1330330"/>
            <a:ext cx="3703015" cy="1768475"/>
          </a:xfrm>
          <a:prstGeom prst="rect">
            <a:avLst/>
          </a:prstGeom>
          <a:noFill/>
          <a:ln w="9525" algn="ctr">
            <a:noFill/>
            <a:miter lim="800000"/>
            <a:headEnd/>
            <a:tailEnd/>
          </a:ln>
          <a:effectLst/>
        </p:spPr>
        <p:txBody>
          <a:bodyPr lIns="78345" tIns="39172" rIns="78345" bIns="39172">
            <a:spAutoFit/>
          </a:bodyPr>
          <a:lstStyle/>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defTabSz="784225" eaLnBrk="0" hangingPunct="0">
              <a:lnSpc>
                <a:spcPct val="125000"/>
              </a:lnSpc>
              <a:defRPr/>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Color::white</a:t>
            </a:r>
          </a:p>
          <a:p>
            <a:pPr algn="r" defTabSz="784225" eaLnBrk="0" hangingPunct="0">
              <a:lnSpc>
                <a:spcPct val="125000"/>
              </a:lnSpc>
              <a:defRPr/>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FrutigerNext LT Medium</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Font to be used by customers and </a:t>
            </a:r>
          </a:p>
          <a:p>
            <a:pPr algn="r" defTabSz="784225" eaLnBrk="0" hangingPunct="0">
              <a:lnSpc>
                <a:spcPct val="125000"/>
              </a:lnSpc>
              <a:defRPr/>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defTabSz="784225" eaLnBrk="0" hangingPunct="0">
              <a:lnSpc>
                <a:spcPct val="125000"/>
              </a:lnSpc>
              <a:defRPr/>
            </a:pPr>
            <a:r>
              <a:rPr lang="en-US" altLang="zh-CN" sz="1100">
                <a:solidFill>
                  <a:srgbClr val="FFFFFF"/>
                </a:solidFill>
                <a:latin typeface="FrutigerNext LT Regular" pitchFamily="34" charset="0"/>
                <a:ea typeface="华文细黑" pitchFamily="2" charset="-122"/>
              </a:rPr>
              <a:t>Arial</a:t>
            </a:r>
          </a:p>
        </p:txBody>
      </p:sp>
      <p:grpSp>
        <p:nvGrpSpPr>
          <p:cNvPr id="15" name="组合 14"/>
          <p:cNvGrpSpPr/>
          <p:nvPr/>
        </p:nvGrpSpPr>
        <p:grpSpPr>
          <a:xfrm>
            <a:off x="876300" y="5608639"/>
            <a:ext cx="10440988" cy="837744"/>
            <a:chOff x="876300" y="5608638"/>
            <a:chExt cx="10440988" cy="837744"/>
          </a:xfrm>
        </p:grpSpPr>
        <p:sp>
          <p:nvSpPr>
            <p:cNvPr id="16" name="Text Box 5"/>
            <p:cNvSpPr txBox="1">
              <a:spLocks noChangeArrowheads="1"/>
            </p:cNvSpPr>
            <p:nvPr userDrawn="1"/>
          </p:nvSpPr>
          <p:spPr bwMode="auto">
            <a:xfrm>
              <a:off x="876300" y="6230938"/>
              <a:ext cx="2951770" cy="21544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pic>
          <p:nvPicPr>
            <p:cNvPr id="17" name="Picture 89" descr="Huawei 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483850" y="5608638"/>
              <a:ext cx="83343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20" r:id="rId1"/>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3232031"/>
            <a:ext cx="12195175" cy="393938"/>
          </a:xfrm>
          <a:prstGeom prst="rect">
            <a:avLst/>
          </a:prstGeom>
          <a:solidFill>
            <a:srgbClr val="EAEAEA"/>
          </a:solidFill>
          <a:ln w="9525" algn="ctr">
            <a:noFill/>
            <a:miter lim="800000"/>
            <a:headEnd/>
            <a:tailEnd/>
          </a:ln>
          <a:effectLst/>
        </p:spPr>
        <p:txBody>
          <a:bodyPr lIns="91425" tIns="45712" rIns="91425" bIns="45712" anchor="ctr">
            <a:spAutoFit/>
          </a:bodyPr>
          <a:lstStyle/>
          <a:p>
            <a:pPr>
              <a:lnSpc>
                <a:spcPct val="140000"/>
              </a:lnSpc>
              <a:buClr>
                <a:srgbClr val="FF0000"/>
              </a:buClr>
              <a:buSzPct val="90000"/>
              <a:buFont typeface="Wingdings" pitchFamily="2" charset="2"/>
              <a:buChar char="l"/>
              <a:defRPr/>
            </a:pPr>
            <a:endParaRPr lang="zh-CN" altLang="en-US" sz="1400" b="1">
              <a:solidFill>
                <a:srgbClr val="000000"/>
              </a:solidFill>
              <a:latin typeface="Arial" charset="0"/>
              <a:ea typeface="华文细黑" pitchFamily="2" charset="-122"/>
            </a:endParaRPr>
          </a:p>
        </p:txBody>
      </p:sp>
      <p:sp>
        <p:nvSpPr>
          <p:cNvPr id="7171" name="Rectangle 13"/>
          <p:cNvSpPr>
            <a:spLocks noGrp="1" noChangeArrowheads="1"/>
          </p:cNvSpPr>
          <p:nvPr>
            <p:ph type="title"/>
          </p:nvPr>
        </p:nvSpPr>
        <p:spPr bwMode="auto">
          <a:xfrm>
            <a:off x="876300" y="325443"/>
            <a:ext cx="10442575" cy="87153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en-US" altLang="zh-CN" dirty="0" smtClean="0"/>
              <a:t>Click to edit Master title style</a:t>
            </a:r>
            <a:endParaRPr lang="zh-CN" altLang="en-US" dirty="0" smtClean="0"/>
          </a:p>
        </p:txBody>
      </p:sp>
      <p:sp>
        <p:nvSpPr>
          <p:cNvPr id="7172" name="Rectangle 68"/>
          <p:cNvSpPr>
            <a:spLocks noGrp="1" noChangeArrowheads="1"/>
          </p:cNvSpPr>
          <p:nvPr>
            <p:ph type="body" idx="1"/>
          </p:nvPr>
        </p:nvSpPr>
        <p:spPr bwMode="auto">
          <a:xfrm>
            <a:off x="876300" y="1628780"/>
            <a:ext cx="10442575" cy="4194175"/>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p>
        </p:txBody>
      </p:sp>
      <p:sp>
        <p:nvSpPr>
          <p:cNvPr id="9293" name="Text Box 77"/>
          <p:cNvSpPr txBox="1">
            <a:spLocks noChangeArrowheads="1"/>
          </p:cNvSpPr>
          <p:nvPr/>
        </p:nvSpPr>
        <p:spPr bwMode="auto">
          <a:xfrm>
            <a:off x="-3846986" y="1330330"/>
            <a:ext cx="3703015" cy="3701639"/>
          </a:xfrm>
          <a:prstGeom prst="rect">
            <a:avLst/>
          </a:prstGeom>
          <a:noFill/>
          <a:ln w="9525" algn="ctr">
            <a:noFill/>
            <a:miter lim="800000"/>
            <a:headEnd/>
            <a:tailEnd/>
          </a:ln>
          <a:effectLst/>
        </p:spPr>
        <p:txBody>
          <a:bodyPr lIns="78345" tIns="39172" rIns="78345" bIns="39172">
            <a:spAutoFit/>
          </a:bodyPr>
          <a:lstStyle/>
          <a:p>
            <a:pPr algn="r" defTabSz="784225">
              <a:spcBef>
                <a:spcPct val="20000"/>
              </a:spcBef>
              <a:defRPr/>
            </a:pPr>
            <a:r>
              <a:rPr lang="zh-CN" altLang="en-US" sz="1100">
                <a:solidFill>
                  <a:schemeClr val="bg1"/>
                </a:solidFill>
                <a:latin typeface="FrutigerNext LT Regular" pitchFamily="34" charset="0"/>
              </a:rPr>
              <a:t> </a:t>
            </a:r>
            <a:r>
              <a:rPr lang="en-US" altLang="zh-CN" sz="1100">
                <a:solidFill>
                  <a:srgbClr val="FFFFFF"/>
                </a:solidFill>
                <a:latin typeface="FrutigerNext LT Regular" pitchFamily="34" charset="0"/>
              </a:rPr>
              <a:t>Content Page Title </a:t>
            </a:r>
          </a:p>
          <a:p>
            <a:pPr algn="r" defTabSz="784225">
              <a:spcBef>
                <a:spcPct val="20000"/>
              </a:spcBef>
              <a:defRPr/>
            </a:pPr>
            <a:r>
              <a:rPr lang="en-US" altLang="zh-CN" sz="1100">
                <a:solidFill>
                  <a:srgbClr val="FFFFFF"/>
                </a:solidFill>
                <a:latin typeface="FrutigerNext LT Regular" pitchFamily="34" charset="0"/>
              </a:rPr>
              <a:t>35-40pt  </a:t>
            </a:r>
            <a:endParaRPr lang="zh-CN" altLang="en-US" sz="1100">
              <a:solidFill>
                <a:srgbClr val="FFFFFF"/>
              </a:solidFill>
              <a:latin typeface="FrutigerNext LT Regular" pitchFamily="34" charset="0"/>
            </a:endParaRPr>
          </a:p>
          <a:p>
            <a:pPr algn="r" defTabSz="784225">
              <a:spcBef>
                <a:spcPct val="20000"/>
              </a:spcBef>
              <a:defRPr/>
            </a:pPr>
            <a:r>
              <a:rPr lang="en-US" altLang="zh-CN" sz="1100">
                <a:solidFill>
                  <a:srgbClr val="FFFFFF"/>
                </a:solidFill>
                <a:latin typeface="FrutigerNext LT Regular" pitchFamily="34" charset="0"/>
              </a:rPr>
              <a:t>Color: R153 G0 B0</a:t>
            </a:r>
          </a:p>
          <a:p>
            <a:pPr algn="r" defTabSz="784225">
              <a:spcBef>
                <a:spcPct val="20000"/>
              </a:spcBef>
              <a:defRPr/>
            </a:pPr>
            <a:r>
              <a:rPr lang="en-US" altLang="zh-CN" sz="1100">
                <a:solidFill>
                  <a:srgbClr val="FFFFFF"/>
                </a:solidFill>
                <a:latin typeface="FrutigerNext LT Regular" pitchFamily="34" charset="0"/>
              </a:rPr>
              <a:t>Corporate Font: </a:t>
            </a:r>
          </a:p>
          <a:p>
            <a:pPr algn="r" defTabSz="784225">
              <a:spcBef>
                <a:spcPct val="20000"/>
              </a:spcBef>
              <a:defRPr/>
            </a:pPr>
            <a:r>
              <a:rPr lang="en-US" altLang="zh-CN" sz="1100">
                <a:solidFill>
                  <a:srgbClr val="FFFFFF"/>
                </a:solidFill>
                <a:latin typeface="FrutigerNext LT Regular" pitchFamily="34" charset="0"/>
              </a:rPr>
              <a:t>FrutigerNext LT Medium</a:t>
            </a:r>
          </a:p>
          <a:p>
            <a:pPr algn="r" defTabSz="784225">
              <a:spcBef>
                <a:spcPct val="20000"/>
              </a:spcBef>
              <a:defRPr/>
            </a:pPr>
            <a:r>
              <a:rPr lang="en-US" altLang="zh-CN" sz="1100">
                <a:solidFill>
                  <a:srgbClr val="FFFFFF"/>
                </a:solidFill>
                <a:latin typeface="FrutigerNext LT Regular" pitchFamily="34" charset="0"/>
              </a:rPr>
              <a:t>Font to be used by customers and partners:  </a:t>
            </a:r>
          </a:p>
          <a:p>
            <a:pPr algn="r" defTabSz="784225">
              <a:spcBef>
                <a:spcPct val="20000"/>
              </a:spcBef>
              <a:defRPr/>
            </a:pPr>
            <a:r>
              <a:rPr lang="en-US" altLang="zh-CN" sz="1100">
                <a:solidFill>
                  <a:srgbClr val="FFFFFF"/>
                </a:solidFill>
                <a:latin typeface="FrutigerNext LT Regular" pitchFamily="34" charset="0"/>
              </a:rPr>
              <a:t>Arial</a:t>
            </a:r>
          </a:p>
          <a:p>
            <a:pPr algn="r" defTabSz="784225">
              <a:spcBef>
                <a:spcPct val="20000"/>
              </a:spcBef>
              <a:defRPr/>
            </a:pPr>
            <a:endParaRPr lang="en-US" altLang="zh-CN" sz="1100">
              <a:solidFill>
                <a:srgbClr val="FFFFFF"/>
              </a:solidFill>
              <a:latin typeface="FrutigerNext LT Regular" pitchFamily="34" charset="0"/>
            </a:endParaRPr>
          </a:p>
          <a:p>
            <a:pPr algn="r" defTabSz="784225">
              <a:spcBef>
                <a:spcPct val="20000"/>
              </a:spcBef>
              <a:defRPr/>
            </a:pPr>
            <a:endParaRPr lang="zh-CN" altLang="en-US" sz="1100">
              <a:solidFill>
                <a:srgbClr val="FFFFFF"/>
              </a:solidFill>
              <a:latin typeface="FrutigerNext LT Regular" pitchFamily="34" charset="0"/>
            </a:endParaRPr>
          </a:p>
          <a:p>
            <a:pPr algn="r" defTabSz="784225">
              <a:spcBef>
                <a:spcPct val="20000"/>
              </a:spcBef>
              <a:defRPr/>
            </a:pPr>
            <a:r>
              <a:rPr lang="zh-CN" altLang="en-US" sz="1100">
                <a:solidFill>
                  <a:srgbClr val="FFFFFF"/>
                </a:solidFill>
                <a:latin typeface="FrutigerNext LT Regular" pitchFamily="34" charset="0"/>
              </a:rPr>
              <a:t> </a:t>
            </a:r>
            <a:r>
              <a:rPr lang="en-US" altLang="zh-CN" sz="1100">
                <a:solidFill>
                  <a:srgbClr val="FFFFFF"/>
                </a:solidFill>
                <a:latin typeface="FrutigerNext LT Regular" pitchFamily="34" charset="0"/>
              </a:rPr>
              <a:t>Content Page Text :</a:t>
            </a:r>
          </a:p>
          <a:p>
            <a:pPr algn="r" defTabSz="784225">
              <a:spcBef>
                <a:spcPct val="20000"/>
              </a:spcBef>
              <a:defRPr/>
            </a:pPr>
            <a:r>
              <a:rPr lang="en-US" altLang="zh-CN" sz="1100">
                <a:solidFill>
                  <a:srgbClr val="FFFFFF"/>
                </a:solidFill>
                <a:latin typeface="FrutigerNext LT Regular" pitchFamily="34" charset="0"/>
              </a:rPr>
              <a:t>28-30pt</a:t>
            </a:r>
          </a:p>
          <a:p>
            <a:pPr algn="r" defTabSz="784225" eaLnBrk="0" hangingPunct="0">
              <a:spcBef>
                <a:spcPct val="20000"/>
              </a:spcBef>
              <a:defRPr/>
            </a:pPr>
            <a:r>
              <a:rPr lang="en-US" sz="1100" noProof="1">
                <a:solidFill>
                  <a:srgbClr val="FFFFFF"/>
                </a:solidFill>
                <a:latin typeface="FrutigerNext LT Regular" pitchFamily="34" charset="0"/>
              </a:rPr>
              <a:t>Bullets level 2-5</a:t>
            </a:r>
          </a:p>
          <a:p>
            <a:pPr algn="r" defTabSz="784225" eaLnBrk="0" hangingPunct="0">
              <a:spcBef>
                <a:spcPct val="20000"/>
              </a:spcBef>
              <a:defRPr/>
            </a:pPr>
            <a:r>
              <a:rPr lang="en-US" altLang="zh-CN" sz="1100">
                <a:solidFill>
                  <a:srgbClr val="FFFFFF"/>
                </a:solidFill>
                <a:latin typeface="FrutigerNext LT Regular" pitchFamily="34" charset="0"/>
              </a:rPr>
              <a:t>20-30pt  </a:t>
            </a:r>
          </a:p>
          <a:p>
            <a:pPr algn="r" defTabSz="784225">
              <a:spcBef>
                <a:spcPct val="20000"/>
              </a:spcBef>
              <a:defRPr/>
            </a:pPr>
            <a:r>
              <a:rPr lang="en-US" altLang="zh-CN" sz="1100">
                <a:solidFill>
                  <a:srgbClr val="FFFFFF"/>
                </a:solidFill>
                <a:latin typeface="FrutigerNext LT Regular" pitchFamily="34" charset="0"/>
              </a:rPr>
              <a:t>Color:Black</a:t>
            </a:r>
          </a:p>
          <a:p>
            <a:pPr algn="r" defTabSz="784225">
              <a:spcBef>
                <a:spcPct val="20000"/>
              </a:spcBef>
              <a:defRPr/>
            </a:pPr>
            <a:r>
              <a:rPr lang="en-US" altLang="zh-CN" sz="1100">
                <a:solidFill>
                  <a:srgbClr val="FFFFFF"/>
                </a:solidFill>
                <a:latin typeface="FrutigerNext LT Regular" pitchFamily="34" charset="0"/>
              </a:rPr>
              <a:t>Corporate Font: </a:t>
            </a:r>
          </a:p>
          <a:p>
            <a:pPr algn="r" defTabSz="784225">
              <a:spcBef>
                <a:spcPct val="20000"/>
              </a:spcBef>
              <a:defRPr/>
            </a:pPr>
            <a:r>
              <a:rPr lang="en-US" altLang="zh-CN" sz="1100">
                <a:solidFill>
                  <a:srgbClr val="FFFFFF"/>
                </a:solidFill>
                <a:latin typeface="FrutigerNext LT Regular" pitchFamily="34" charset="0"/>
              </a:rPr>
              <a:t>FrutigerNext LT Medium</a:t>
            </a:r>
          </a:p>
          <a:p>
            <a:pPr algn="r" defTabSz="784225">
              <a:spcBef>
                <a:spcPct val="20000"/>
              </a:spcBef>
              <a:defRPr/>
            </a:pPr>
            <a:r>
              <a:rPr lang="en-US" altLang="zh-CN" sz="1100">
                <a:solidFill>
                  <a:srgbClr val="FFFFFF"/>
                </a:solidFill>
                <a:latin typeface="FrutigerNext LT Regular" pitchFamily="34" charset="0"/>
              </a:rPr>
              <a:t>Font to be used by customers and partners:  </a:t>
            </a:r>
          </a:p>
          <a:p>
            <a:pPr algn="r" defTabSz="784225">
              <a:spcBef>
                <a:spcPct val="20000"/>
              </a:spcBef>
              <a:defRPr/>
            </a:pPr>
            <a:r>
              <a:rPr lang="en-US" altLang="zh-CN" sz="1100">
                <a:solidFill>
                  <a:srgbClr val="FFFFFF"/>
                </a:solidFill>
                <a:latin typeface="FrutigerNext LT Regular" pitchFamily="34" charset="0"/>
              </a:rPr>
              <a:t>Arial</a:t>
            </a:r>
            <a:endParaRPr lang="zh-CN" altLang="en-US" sz="1100">
              <a:solidFill>
                <a:schemeClr val="bg1"/>
              </a:solidFill>
              <a:latin typeface="FrutigerNext LT Regular" pitchFamily="34" charset="0"/>
            </a:endParaRPr>
          </a:p>
        </p:txBody>
      </p:sp>
    </p:spTree>
  </p:cSld>
  <p:clrMap bg1="lt1" tx1="dk1" bg2="lt2" tx2="dk2" accent1="accent1" accent2="accent2" accent3="accent3" accent4="accent4" accent5="accent5" accent6="accent6" hlink="hlink" folHlink="folHlink"/>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0" name="Picture 104" descr="PPT胶片内页元素-16比9-内页灰条"/>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 y="6224588"/>
            <a:ext cx="12190412"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01" descr="图片3副本"/>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82226" y="6387311"/>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Text Box 8"/>
          <p:cNvSpPr txBox="1">
            <a:spLocks noChangeArrowheads="1"/>
          </p:cNvSpPr>
          <p:nvPr/>
        </p:nvSpPr>
        <p:spPr bwMode="auto">
          <a:xfrm>
            <a:off x="876302" y="6478496"/>
            <a:ext cx="2532337" cy="18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dirty="0" smtClean="0">
                <a:latin typeface="FrutigerNext LT Bold" pitchFamily="34" charset="0"/>
                <a:ea typeface="MS PGothic" pitchFamily="34" charset="-128"/>
              </a:rPr>
              <a:t>HUAWEI TECHNOLOGIES CO., LTD.</a:t>
            </a:r>
          </a:p>
        </p:txBody>
      </p:sp>
      <p:sp>
        <p:nvSpPr>
          <p:cNvPr id="8197" name="Rectangle 13"/>
          <p:cNvSpPr>
            <a:spLocks noGrp="1" noChangeArrowheads="1"/>
          </p:cNvSpPr>
          <p:nvPr>
            <p:ph type="title"/>
          </p:nvPr>
        </p:nvSpPr>
        <p:spPr bwMode="auto">
          <a:xfrm>
            <a:off x="876300" y="325443"/>
            <a:ext cx="10442575" cy="87153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en-US" altLang="zh-CN" dirty="0" smtClean="0"/>
              <a:t>Click to edit Master title style</a:t>
            </a:r>
            <a:endParaRPr lang="zh-CN" altLang="en-US" dirty="0" smtClean="0"/>
          </a:p>
        </p:txBody>
      </p:sp>
      <p:sp>
        <p:nvSpPr>
          <p:cNvPr id="8199" name="Rectangle 68"/>
          <p:cNvSpPr>
            <a:spLocks noGrp="1" noChangeArrowheads="1"/>
          </p:cNvSpPr>
          <p:nvPr>
            <p:ph type="body" idx="1"/>
          </p:nvPr>
        </p:nvSpPr>
        <p:spPr bwMode="auto">
          <a:xfrm>
            <a:off x="876301" y="1264920"/>
            <a:ext cx="10442576" cy="4892040"/>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grpSp>
        <p:nvGrpSpPr>
          <p:cNvPr id="8200" name="Group 88"/>
          <p:cNvGrpSpPr>
            <a:grpSpLocks/>
          </p:cNvGrpSpPr>
          <p:nvPr/>
        </p:nvGrpSpPr>
        <p:grpSpPr bwMode="auto">
          <a:xfrm>
            <a:off x="12436539" y="3832229"/>
            <a:ext cx="1151767" cy="3025775"/>
            <a:chOff x="5874" y="2414"/>
            <a:chExt cx="544" cy="1906"/>
          </a:xfrm>
        </p:grpSpPr>
        <p:sp>
          <p:nvSpPr>
            <p:cNvPr id="10326" name="Rectangle 86"/>
            <p:cNvSpPr>
              <a:spLocks noChangeArrowheads="1"/>
            </p:cNvSpPr>
            <p:nvPr userDrawn="1"/>
          </p:nvSpPr>
          <p:spPr bwMode="auto">
            <a:xfrm>
              <a:off x="5874" y="2414"/>
              <a:ext cx="544" cy="1906"/>
            </a:xfrm>
            <a:prstGeom prst="rect">
              <a:avLst/>
            </a:prstGeom>
            <a:solidFill>
              <a:schemeClr val="bg1"/>
            </a:solidFill>
            <a:ln w="9525">
              <a:noFill/>
              <a:miter lim="800000"/>
              <a:headEnd/>
              <a:tailEnd/>
            </a:ln>
            <a:effectLst/>
          </p:spPr>
          <p:txBody>
            <a:bodyPr wrap="none" anchor="ctr"/>
            <a:lstStyle/>
            <a:p>
              <a:pPr>
                <a:defRPr/>
              </a:pPr>
              <a:endParaRPr lang="zh-CN" altLang="en-US"/>
            </a:p>
          </p:txBody>
        </p:sp>
        <p:grpSp>
          <p:nvGrpSpPr>
            <p:cNvPr id="8206" name="Group 87"/>
            <p:cNvGrpSpPr>
              <a:grpSpLocks/>
            </p:cNvGrpSpPr>
            <p:nvPr userDrawn="1"/>
          </p:nvGrpSpPr>
          <p:grpSpPr bwMode="auto">
            <a:xfrm>
              <a:off x="5941" y="2475"/>
              <a:ext cx="409" cy="1783"/>
              <a:chOff x="5921" y="2387"/>
              <a:chExt cx="409" cy="1783"/>
            </a:xfrm>
          </p:grpSpPr>
          <p:grpSp>
            <p:nvGrpSpPr>
              <p:cNvPr id="8207" name="Group 18"/>
              <p:cNvGrpSpPr>
                <a:grpSpLocks noChangeAspect="1"/>
              </p:cNvGrpSpPr>
              <p:nvPr userDrawn="1"/>
            </p:nvGrpSpPr>
            <p:grpSpPr bwMode="auto">
              <a:xfrm>
                <a:off x="5921" y="2506"/>
                <a:ext cx="409" cy="101"/>
                <a:chOff x="5893" y="2387"/>
                <a:chExt cx="466" cy="115"/>
              </a:xfrm>
            </p:grpSpPr>
            <p:sp>
              <p:nvSpPr>
                <p:cNvPr id="10315" name="Rectangle 19"/>
                <p:cNvSpPr>
                  <a:spLocks noChangeAspect="1"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rot="10800000" wrap="none" anchor="ctr"/>
                <a:lstStyle/>
                <a:p>
                  <a:pPr>
                    <a:defRPr/>
                  </a:pPr>
                  <a:endParaRPr lang="zh-CN" altLang="en-US"/>
                </a:p>
              </p:txBody>
            </p:sp>
            <p:sp>
              <p:nvSpPr>
                <p:cNvPr id="10316" name="Rectangle 20"/>
                <p:cNvSpPr>
                  <a:spLocks noChangeAspect="1" noChangeArrowheads="1"/>
                </p:cNvSpPr>
                <p:nvPr userDrawn="1"/>
              </p:nvSpPr>
              <p:spPr bwMode="auto">
                <a:xfrm flipV="1">
                  <a:off x="6127" y="2387"/>
                  <a:ext cx="115" cy="115"/>
                </a:xfrm>
                <a:prstGeom prst="rect">
                  <a:avLst/>
                </a:prstGeom>
                <a:solidFill>
                  <a:srgbClr val="FF9900"/>
                </a:solidFill>
                <a:ln w="9525">
                  <a:noFill/>
                  <a:miter lim="800000"/>
                  <a:headEnd/>
                  <a:tailEnd/>
                </a:ln>
                <a:effectLst/>
              </p:spPr>
              <p:txBody>
                <a:bodyPr rot="10800000" wrap="none" anchor="ctr"/>
                <a:lstStyle/>
                <a:p>
                  <a:pPr>
                    <a:defRPr/>
                  </a:pPr>
                  <a:endParaRPr lang="zh-CN" altLang="en-US"/>
                </a:p>
              </p:txBody>
            </p:sp>
            <p:sp>
              <p:nvSpPr>
                <p:cNvPr id="10317" name="Rectangle 21"/>
                <p:cNvSpPr>
                  <a:spLocks noChangeAspect="1"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rot="10800000" wrap="none" anchor="ctr"/>
                <a:lstStyle/>
                <a:p>
                  <a:pPr>
                    <a:defRPr/>
                  </a:pPr>
                  <a:endParaRPr lang="zh-CN" altLang="en-US"/>
                </a:p>
              </p:txBody>
            </p:sp>
            <p:sp>
              <p:nvSpPr>
                <p:cNvPr id="10318" name="Rectangle 22"/>
                <p:cNvSpPr>
                  <a:spLocks noChangeAspect="1"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rot="10800000" wrap="none" anchor="ctr"/>
                <a:lstStyle/>
                <a:p>
                  <a:pPr>
                    <a:defRPr/>
                  </a:pPr>
                  <a:endParaRPr lang="zh-CN" altLang="en-US"/>
                </a:p>
              </p:txBody>
            </p:sp>
          </p:grpSp>
          <p:grpSp>
            <p:nvGrpSpPr>
              <p:cNvPr id="8208" name="Group 23"/>
              <p:cNvGrpSpPr>
                <a:grpSpLocks noChangeAspect="1"/>
              </p:cNvGrpSpPr>
              <p:nvPr userDrawn="1"/>
            </p:nvGrpSpPr>
            <p:grpSpPr bwMode="auto">
              <a:xfrm>
                <a:off x="5921" y="2626"/>
                <a:ext cx="409" cy="101"/>
                <a:chOff x="5893" y="2523"/>
                <a:chExt cx="466" cy="115"/>
              </a:xfrm>
            </p:grpSpPr>
            <p:sp>
              <p:nvSpPr>
                <p:cNvPr id="10311" name="Rectangle 24"/>
                <p:cNvSpPr>
                  <a:spLocks noChangeAspect="1"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rot="10800000" wrap="none" anchor="ctr"/>
                <a:lstStyle/>
                <a:p>
                  <a:pPr>
                    <a:defRPr/>
                  </a:pPr>
                  <a:endParaRPr lang="zh-CN" altLang="en-US"/>
                </a:p>
              </p:txBody>
            </p:sp>
            <p:sp>
              <p:nvSpPr>
                <p:cNvPr id="10312" name="Rectangle 25"/>
                <p:cNvSpPr>
                  <a:spLocks noChangeAspect="1" noChangeArrowheads="1"/>
                </p:cNvSpPr>
                <p:nvPr userDrawn="1"/>
              </p:nvSpPr>
              <p:spPr bwMode="auto">
                <a:xfrm flipV="1">
                  <a:off x="6127" y="2523"/>
                  <a:ext cx="115" cy="115"/>
                </a:xfrm>
                <a:prstGeom prst="rect">
                  <a:avLst/>
                </a:prstGeom>
                <a:solidFill>
                  <a:srgbClr val="99CCCC"/>
                </a:solidFill>
                <a:ln w="9525">
                  <a:noFill/>
                  <a:miter lim="800000"/>
                  <a:headEnd/>
                  <a:tailEnd/>
                </a:ln>
                <a:effectLst/>
              </p:spPr>
              <p:txBody>
                <a:bodyPr rot="10800000" wrap="none" anchor="ctr"/>
                <a:lstStyle/>
                <a:p>
                  <a:pPr>
                    <a:defRPr/>
                  </a:pPr>
                  <a:endParaRPr lang="zh-CN" altLang="en-US"/>
                </a:p>
              </p:txBody>
            </p:sp>
            <p:sp>
              <p:nvSpPr>
                <p:cNvPr id="10313" name="Rectangle 26"/>
                <p:cNvSpPr>
                  <a:spLocks noChangeAspect="1"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rot="10800000" wrap="none" anchor="ctr"/>
                <a:lstStyle/>
                <a:p>
                  <a:pPr>
                    <a:defRPr/>
                  </a:pPr>
                  <a:endParaRPr lang="zh-CN" altLang="en-US"/>
                </a:p>
              </p:txBody>
            </p:sp>
            <p:sp>
              <p:nvSpPr>
                <p:cNvPr id="10314" name="Rectangle 27"/>
                <p:cNvSpPr>
                  <a:spLocks noChangeAspect="1"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rot="10800000" wrap="none" anchor="ctr"/>
                <a:lstStyle/>
                <a:p>
                  <a:pPr>
                    <a:defRPr/>
                  </a:pPr>
                  <a:endParaRPr lang="zh-CN" altLang="en-US"/>
                </a:p>
              </p:txBody>
            </p:sp>
          </p:grpSp>
          <p:grpSp>
            <p:nvGrpSpPr>
              <p:cNvPr id="8209" name="Group 28"/>
              <p:cNvGrpSpPr>
                <a:grpSpLocks noChangeAspect="1"/>
              </p:cNvGrpSpPr>
              <p:nvPr userDrawn="1"/>
            </p:nvGrpSpPr>
            <p:grpSpPr bwMode="auto">
              <a:xfrm>
                <a:off x="5921" y="2745"/>
                <a:ext cx="409" cy="101"/>
                <a:chOff x="5893" y="2659"/>
                <a:chExt cx="466" cy="115"/>
              </a:xfrm>
            </p:grpSpPr>
            <p:sp>
              <p:nvSpPr>
                <p:cNvPr id="10307" name="Rectangle 29"/>
                <p:cNvSpPr>
                  <a:spLocks noChangeAspect="1"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rot="10800000" wrap="none" anchor="ctr"/>
                <a:lstStyle/>
                <a:p>
                  <a:pPr>
                    <a:defRPr/>
                  </a:pPr>
                  <a:endParaRPr lang="zh-CN" altLang="en-US"/>
                </a:p>
              </p:txBody>
            </p:sp>
            <p:sp>
              <p:nvSpPr>
                <p:cNvPr id="10308" name="Rectangle 30"/>
                <p:cNvSpPr>
                  <a:spLocks noChangeAspect="1" noChangeArrowheads="1"/>
                </p:cNvSpPr>
                <p:nvPr userDrawn="1"/>
              </p:nvSpPr>
              <p:spPr bwMode="auto">
                <a:xfrm flipV="1">
                  <a:off x="6127" y="2659"/>
                  <a:ext cx="115" cy="115"/>
                </a:xfrm>
                <a:prstGeom prst="rect">
                  <a:avLst/>
                </a:prstGeom>
                <a:solidFill>
                  <a:srgbClr val="0099CC"/>
                </a:solidFill>
                <a:ln w="9525">
                  <a:noFill/>
                  <a:miter lim="800000"/>
                  <a:headEnd/>
                  <a:tailEnd/>
                </a:ln>
                <a:effectLst/>
              </p:spPr>
              <p:txBody>
                <a:bodyPr rot="10800000" wrap="none" anchor="ctr"/>
                <a:lstStyle/>
                <a:p>
                  <a:pPr>
                    <a:defRPr/>
                  </a:pPr>
                  <a:endParaRPr lang="zh-CN" altLang="en-US"/>
                </a:p>
              </p:txBody>
            </p:sp>
            <p:sp>
              <p:nvSpPr>
                <p:cNvPr id="10309" name="Rectangle 31"/>
                <p:cNvSpPr>
                  <a:spLocks noChangeAspect="1"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rot="10800000" wrap="none" anchor="ctr"/>
                <a:lstStyle/>
                <a:p>
                  <a:pPr>
                    <a:defRPr/>
                  </a:pPr>
                  <a:endParaRPr lang="zh-CN" altLang="en-US"/>
                </a:p>
              </p:txBody>
            </p:sp>
            <p:sp>
              <p:nvSpPr>
                <p:cNvPr id="10310" name="Rectangle 32"/>
                <p:cNvSpPr>
                  <a:spLocks noChangeAspect="1"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rot="10800000" wrap="none" anchor="ctr"/>
                <a:lstStyle/>
                <a:p>
                  <a:pPr>
                    <a:defRPr/>
                  </a:pPr>
                  <a:endParaRPr lang="zh-CN" altLang="en-US"/>
                </a:p>
              </p:txBody>
            </p:sp>
          </p:grpSp>
          <p:grpSp>
            <p:nvGrpSpPr>
              <p:cNvPr id="8210" name="Group 33"/>
              <p:cNvGrpSpPr>
                <a:grpSpLocks noChangeAspect="1"/>
              </p:cNvGrpSpPr>
              <p:nvPr userDrawn="1"/>
            </p:nvGrpSpPr>
            <p:grpSpPr bwMode="auto">
              <a:xfrm>
                <a:off x="5921" y="2387"/>
                <a:ext cx="409" cy="104"/>
                <a:chOff x="5893" y="2251"/>
                <a:chExt cx="466" cy="119"/>
              </a:xfrm>
            </p:grpSpPr>
            <p:sp>
              <p:nvSpPr>
                <p:cNvPr id="10303" name="Rectangle 34"/>
                <p:cNvSpPr>
                  <a:spLocks noChangeAspect="1" noChangeArrowheads="1"/>
                </p:cNvSpPr>
                <p:nvPr userDrawn="1"/>
              </p:nvSpPr>
              <p:spPr bwMode="auto">
                <a:xfrm flipV="1">
                  <a:off x="6127" y="2251"/>
                  <a:ext cx="115" cy="119"/>
                </a:xfrm>
                <a:prstGeom prst="rect">
                  <a:avLst/>
                </a:prstGeom>
                <a:solidFill>
                  <a:srgbClr val="FF9900"/>
                </a:solidFill>
                <a:ln w="9525">
                  <a:noFill/>
                  <a:miter lim="800000"/>
                  <a:headEnd/>
                  <a:tailEnd/>
                </a:ln>
                <a:effectLst/>
              </p:spPr>
              <p:txBody>
                <a:bodyPr rot="10800000" wrap="none" anchor="ctr"/>
                <a:lstStyle/>
                <a:p>
                  <a:pPr>
                    <a:defRPr/>
                  </a:pPr>
                  <a:endParaRPr lang="zh-CN" altLang="en-US"/>
                </a:p>
              </p:txBody>
            </p:sp>
            <p:sp>
              <p:nvSpPr>
                <p:cNvPr id="10304" name="Rectangle 35"/>
                <p:cNvSpPr>
                  <a:spLocks noChangeAspect="1"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rot="10800000" wrap="none" anchor="ctr"/>
                <a:lstStyle/>
                <a:p>
                  <a:pPr>
                    <a:defRPr/>
                  </a:pPr>
                  <a:endParaRPr lang="zh-CN" altLang="en-US"/>
                </a:p>
              </p:txBody>
            </p:sp>
            <p:sp>
              <p:nvSpPr>
                <p:cNvPr id="10305" name="Rectangle 36"/>
                <p:cNvSpPr>
                  <a:spLocks noChangeAspect="1"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rot="10800000" wrap="none" anchor="ctr"/>
                <a:lstStyle/>
                <a:p>
                  <a:pPr>
                    <a:defRPr/>
                  </a:pPr>
                  <a:endParaRPr lang="zh-CN" altLang="en-US"/>
                </a:p>
              </p:txBody>
            </p:sp>
            <p:sp>
              <p:nvSpPr>
                <p:cNvPr id="10306" name="Rectangle 37"/>
                <p:cNvSpPr>
                  <a:spLocks noChangeAspect="1"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rot="10800000" wrap="none" anchor="ctr"/>
                <a:lstStyle/>
                <a:p>
                  <a:pPr>
                    <a:defRPr/>
                  </a:pPr>
                  <a:endParaRPr lang="zh-CN" altLang="en-US"/>
                </a:p>
              </p:txBody>
            </p:sp>
          </p:grpSp>
          <p:grpSp>
            <p:nvGrpSpPr>
              <p:cNvPr id="8211" name="Group 38"/>
              <p:cNvGrpSpPr>
                <a:grpSpLocks noChangeAspect="1"/>
              </p:cNvGrpSpPr>
              <p:nvPr userDrawn="1"/>
            </p:nvGrpSpPr>
            <p:grpSpPr bwMode="auto">
              <a:xfrm>
                <a:off x="5921" y="2944"/>
                <a:ext cx="409" cy="101"/>
                <a:chOff x="5893" y="2886"/>
                <a:chExt cx="466" cy="115"/>
              </a:xfrm>
            </p:grpSpPr>
            <p:sp>
              <p:nvSpPr>
                <p:cNvPr id="10299" name="Rectangle 39"/>
                <p:cNvSpPr>
                  <a:spLocks noChangeAspect="1"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rot="10800000" wrap="none" anchor="ctr"/>
                <a:lstStyle/>
                <a:p>
                  <a:pPr>
                    <a:defRPr/>
                  </a:pPr>
                  <a:endParaRPr lang="zh-CN" altLang="en-US"/>
                </a:p>
              </p:txBody>
            </p:sp>
            <p:sp>
              <p:nvSpPr>
                <p:cNvPr id="10300" name="Rectangle 40"/>
                <p:cNvSpPr>
                  <a:spLocks noChangeAspect="1" noChangeArrowheads="1"/>
                </p:cNvSpPr>
                <p:nvPr userDrawn="1"/>
              </p:nvSpPr>
              <p:spPr bwMode="auto">
                <a:xfrm flipV="1">
                  <a:off x="6127" y="2886"/>
                  <a:ext cx="115" cy="115"/>
                </a:xfrm>
                <a:prstGeom prst="rect">
                  <a:avLst/>
                </a:prstGeom>
                <a:solidFill>
                  <a:srgbClr val="FFCC99"/>
                </a:solidFill>
                <a:ln w="9525">
                  <a:noFill/>
                  <a:miter lim="800000"/>
                  <a:headEnd/>
                  <a:tailEnd/>
                </a:ln>
                <a:effectLst/>
              </p:spPr>
              <p:txBody>
                <a:bodyPr rot="10800000" wrap="none" anchor="ctr"/>
                <a:lstStyle/>
                <a:p>
                  <a:pPr>
                    <a:defRPr/>
                  </a:pPr>
                  <a:endParaRPr lang="zh-CN" altLang="en-US"/>
                </a:p>
              </p:txBody>
            </p:sp>
            <p:sp>
              <p:nvSpPr>
                <p:cNvPr id="10301" name="Rectangle 41"/>
                <p:cNvSpPr>
                  <a:spLocks noChangeAspect="1"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rot="10800000" wrap="none" anchor="ctr"/>
                <a:lstStyle/>
                <a:p>
                  <a:pPr>
                    <a:defRPr/>
                  </a:pPr>
                  <a:endParaRPr lang="zh-CN" altLang="en-US"/>
                </a:p>
              </p:txBody>
            </p:sp>
            <p:sp>
              <p:nvSpPr>
                <p:cNvPr id="10302" name="Rectangle 42"/>
                <p:cNvSpPr>
                  <a:spLocks noChangeAspect="1"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rot="10800000" wrap="none" anchor="ctr"/>
                <a:lstStyle/>
                <a:p>
                  <a:pPr>
                    <a:defRPr/>
                  </a:pPr>
                  <a:endParaRPr lang="zh-CN" altLang="en-US"/>
                </a:p>
              </p:txBody>
            </p:sp>
          </p:grpSp>
          <p:grpSp>
            <p:nvGrpSpPr>
              <p:cNvPr id="8212" name="Group 43"/>
              <p:cNvGrpSpPr>
                <a:grpSpLocks noChangeAspect="1"/>
              </p:cNvGrpSpPr>
              <p:nvPr userDrawn="1"/>
            </p:nvGrpSpPr>
            <p:grpSpPr bwMode="auto">
              <a:xfrm>
                <a:off x="5921" y="3064"/>
                <a:ext cx="409" cy="101"/>
                <a:chOff x="5893" y="3022"/>
                <a:chExt cx="466" cy="115"/>
              </a:xfrm>
            </p:grpSpPr>
            <p:sp>
              <p:nvSpPr>
                <p:cNvPr id="10295" name="Rectangle 44"/>
                <p:cNvSpPr>
                  <a:spLocks noChangeAspect="1"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rot="10800000" wrap="none" anchor="ctr"/>
                <a:lstStyle/>
                <a:p>
                  <a:pPr>
                    <a:defRPr/>
                  </a:pPr>
                  <a:endParaRPr lang="zh-CN" altLang="en-US"/>
                </a:p>
              </p:txBody>
            </p:sp>
            <p:sp>
              <p:nvSpPr>
                <p:cNvPr id="10296" name="Rectangle 45"/>
                <p:cNvSpPr>
                  <a:spLocks noChangeAspect="1" noChangeArrowheads="1"/>
                </p:cNvSpPr>
                <p:nvPr userDrawn="1"/>
              </p:nvSpPr>
              <p:spPr bwMode="auto">
                <a:xfrm flipV="1">
                  <a:off x="6127" y="3022"/>
                  <a:ext cx="115" cy="115"/>
                </a:xfrm>
                <a:prstGeom prst="rect">
                  <a:avLst/>
                </a:prstGeom>
                <a:solidFill>
                  <a:srgbClr val="99CCFF"/>
                </a:solidFill>
                <a:ln w="9525">
                  <a:noFill/>
                  <a:miter lim="800000"/>
                  <a:headEnd/>
                  <a:tailEnd/>
                </a:ln>
                <a:effectLst/>
              </p:spPr>
              <p:txBody>
                <a:bodyPr rot="10800000" wrap="none" anchor="ctr"/>
                <a:lstStyle/>
                <a:p>
                  <a:pPr>
                    <a:defRPr/>
                  </a:pPr>
                  <a:endParaRPr lang="zh-CN" altLang="en-US"/>
                </a:p>
              </p:txBody>
            </p:sp>
            <p:sp>
              <p:nvSpPr>
                <p:cNvPr id="10297" name="Rectangle 46"/>
                <p:cNvSpPr>
                  <a:spLocks noChangeAspect="1"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rot="10800000" wrap="none" anchor="ctr"/>
                <a:lstStyle/>
                <a:p>
                  <a:pPr>
                    <a:defRPr/>
                  </a:pPr>
                  <a:endParaRPr lang="zh-CN" altLang="en-US"/>
                </a:p>
              </p:txBody>
            </p:sp>
            <p:sp>
              <p:nvSpPr>
                <p:cNvPr id="10298" name="Rectangle 47"/>
                <p:cNvSpPr>
                  <a:spLocks noChangeAspect="1"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rot="10800000" wrap="none" anchor="ctr"/>
                <a:lstStyle/>
                <a:p>
                  <a:pPr>
                    <a:defRPr/>
                  </a:pPr>
                  <a:endParaRPr lang="zh-CN" altLang="en-US"/>
                </a:p>
              </p:txBody>
            </p:sp>
          </p:grpSp>
          <p:grpSp>
            <p:nvGrpSpPr>
              <p:cNvPr id="8213" name="Group 48"/>
              <p:cNvGrpSpPr>
                <a:grpSpLocks noChangeAspect="1"/>
              </p:cNvGrpSpPr>
              <p:nvPr userDrawn="1"/>
            </p:nvGrpSpPr>
            <p:grpSpPr bwMode="auto">
              <a:xfrm>
                <a:off x="5921" y="3183"/>
                <a:ext cx="409" cy="101"/>
                <a:chOff x="5893" y="3158"/>
                <a:chExt cx="466" cy="115"/>
              </a:xfrm>
            </p:grpSpPr>
            <p:sp>
              <p:nvSpPr>
                <p:cNvPr id="10291" name="Rectangle 49"/>
                <p:cNvSpPr>
                  <a:spLocks noChangeAspect="1"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rot="10800000" wrap="none" anchor="ctr"/>
                <a:lstStyle/>
                <a:p>
                  <a:pPr>
                    <a:defRPr/>
                  </a:pPr>
                  <a:endParaRPr lang="zh-CN" altLang="en-US"/>
                </a:p>
              </p:txBody>
            </p:sp>
            <p:sp>
              <p:nvSpPr>
                <p:cNvPr id="10292" name="Rectangle 50"/>
                <p:cNvSpPr>
                  <a:spLocks noChangeAspect="1" noChangeArrowheads="1"/>
                </p:cNvSpPr>
                <p:nvPr userDrawn="1"/>
              </p:nvSpPr>
              <p:spPr bwMode="auto">
                <a:xfrm flipV="1">
                  <a:off x="6127" y="3158"/>
                  <a:ext cx="115" cy="115"/>
                </a:xfrm>
                <a:prstGeom prst="rect">
                  <a:avLst/>
                </a:prstGeom>
                <a:solidFill>
                  <a:srgbClr val="CCFF99"/>
                </a:solidFill>
                <a:ln w="9525">
                  <a:noFill/>
                  <a:miter lim="800000"/>
                  <a:headEnd/>
                  <a:tailEnd/>
                </a:ln>
                <a:effectLst/>
              </p:spPr>
              <p:txBody>
                <a:bodyPr rot="10800000" wrap="none" anchor="ctr"/>
                <a:lstStyle/>
                <a:p>
                  <a:pPr>
                    <a:defRPr/>
                  </a:pPr>
                  <a:endParaRPr lang="zh-CN" altLang="en-US"/>
                </a:p>
              </p:txBody>
            </p:sp>
            <p:sp>
              <p:nvSpPr>
                <p:cNvPr id="10293" name="Rectangle 51"/>
                <p:cNvSpPr>
                  <a:spLocks noChangeAspect="1"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rot="10800000" wrap="none" anchor="ctr"/>
                <a:lstStyle/>
                <a:p>
                  <a:pPr>
                    <a:defRPr/>
                  </a:pPr>
                  <a:endParaRPr lang="zh-CN" altLang="en-US"/>
                </a:p>
              </p:txBody>
            </p:sp>
            <p:sp>
              <p:nvSpPr>
                <p:cNvPr id="10294" name="Rectangle 52"/>
                <p:cNvSpPr>
                  <a:spLocks noChangeAspect="1"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rot="10800000" wrap="none" anchor="ctr"/>
                <a:lstStyle/>
                <a:p>
                  <a:pPr>
                    <a:defRPr/>
                  </a:pPr>
                  <a:endParaRPr lang="zh-CN" altLang="en-US"/>
                </a:p>
              </p:txBody>
            </p:sp>
          </p:grpSp>
          <p:grpSp>
            <p:nvGrpSpPr>
              <p:cNvPr id="8214" name="Group 53"/>
              <p:cNvGrpSpPr>
                <a:grpSpLocks noChangeAspect="1"/>
              </p:cNvGrpSpPr>
              <p:nvPr userDrawn="1"/>
            </p:nvGrpSpPr>
            <p:grpSpPr bwMode="auto">
              <a:xfrm>
                <a:off x="5921" y="3383"/>
                <a:ext cx="409" cy="100"/>
                <a:chOff x="5893" y="3385"/>
                <a:chExt cx="466" cy="115"/>
              </a:xfrm>
            </p:grpSpPr>
            <p:sp>
              <p:nvSpPr>
                <p:cNvPr id="10287" name="Rectangle 54"/>
                <p:cNvSpPr>
                  <a:spLocks noChangeAspect="1"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rot="10800000" wrap="none" anchor="ctr"/>
                <a:lstStyle/>
                <a:p>
                  <a:pPr>
                    <a:defRPr/>
                  </a:pPr>
                  <a:endParaRPr lang="zh-CN" altLang="en-US"/>
                </a:p>
              </p:txBody>
            </p:sp>
            <p:sp>
              <p:nvSpPr>
                <p:cNvPr id="10288" name="Rectangle 55"/>
                <p:cNvSpPr>
                  <a:spLocks noChangeAspect="1" noChangeArrowheads="1"/>
                </p:cNvSpPr>
                <p:nvPr userDrawn="1"/>
              </p:nvSpPr>
              <p:spPr bwMode="auto">
                <a:xfrm flipV="1">
                  <a:off x="6127" y="3385"/>
                  <a:ext cx="115" cy="115"/>
                </a:xfrm>
                <a:prstGeom prst="rect">
                  <a:avLst/>
                </a:prstGeom>
                <a:solidFill>
                  <a:srgbClr val="FFCC99"/>
                </a:solidFill>
                <a:ln w="9525">
                  <a:noFill/>
                  <a:miter lim="800000"/>
                  <a:headEnd/>
                  <a:tailEnd/>
                </a:ln>
                <a:effectLst/>
              </p:spPr>
              <p:txBody>
                <a:bodyPr rot="10800000" wrap="none" anchor="ctr"/>
                <a:lstStyle/>
                <a:p>
                  <a:pPr>
                    <a:defRPr/>
                  </a:pPr>
                  <a:endParaRPr lang="zh-CN" altLang="en-US"/>
                </a:p>
              </p:txBody>
            </p:sp>
            <p:sp>
              <p:nvSpPr>
                <p:cNvPr id="10289" name="Rectangle 56"/>
                <p:cNvSpPr>
                  <a:spLocks noChangeAspect="1"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rot="10800000" wrap="none" anchor="ctr"/>
                <a:lstStyle/>
                <a:p>
                  <a:pPr>
                    <a:defRPr/>
                  </a:pPr>
                  <a:endParaRPr lang="zh-CN" altLang="en-US"/>
                </a:p>
              </p:txBody>
            </p:sp>
            <p:sp>
              <p:nvSpPr>
                <p:cNvPr id="10290" name="Rectangle 57"/>
                <p:cNvSpPr>
                  <a:spLocks noChangeAspect="1"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rot="10800000" wrap="none" anchor="ctr"/>
                <a:lstStyle/>
                <a:p>
                  <a:pPr>
                    <a:defRPr/>
                  </a:pPr>
                  <a:endParaRPr lang="zh-CN" altLang="en-US"/>
                </a:p>
              </p:txBody>
            </p:sp>
          </p:grpSp>
          <p:grpSp>
            <p:nvGrpSpPr>
              <p:cNvPr id="8215" name="Group 58"/>
              <p:cNvGrpSpPr>
                <a:grpSpLocks noChangeAspect="1"/>
              </p:cNvGrpSpPr>
              <p:nvPr userDrawn="1"/>
            </p:nvGrpSpPr>
            <p:grpSpPr bwMode="auto">
              <a:xfrm>
                <a:off x="5921" y="3502"/>
                <a:ext cx="409" cy="101"/>
                <a:chOff x="5893" y="3521"/>
                <a:chExt cx="466" cy="115"/>
              </a:xfrm>
            </p:grpSpPr>
            <p:sp>
              <p:nvSpPr>
                <p:cNvPr id="10283" name="Rectangle 59"/>
                <p:cNvSpPr>
                  <a:spLocks noChangeAspect="1"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rot="10800000" wrap="none" anchor="ctr"/>
                <a:lstStyle/>
                <a:p>
                  <a:pPr>
                    <a:defRPr/>
                  </a:pPr>
                  <a:endParaRPr lang="zh-CN" altLang="en-US"/>
                </a:p>
              </p:txBody>
            </p:sp>
            <p:sp>
              <p:nvSpPr>
                <p:cNvPr id="10284" name="Rectangle 60"/>
                <p:cNvSpPr>
                  <a:spLocks noChangeAspect="1" noChangeArrowheads="1"/>
                </p:cNvSpPr>
                <p:nvPr userDrawn="1"/>
              </p:nvSpPr>
              <p:spPr bwMode="auto">
                <a:xfrm flipV="1">
                  <a:off x="6127" y="3521"/>
                  <a:ext cx="115" cy="115"/>
                </a:xfrm>
                <a:prstGeom prst="rect">
                  <a:avLst/>
                </a:prstGeom>
                <a:solidFill>
                  <a:srgbClr val="99CCFF"/>
                </a:solidFill>
                <a:ln w="9525">
                  <a:noFill/>
                  <a:miter lim="800000"/>
                  <a:headEnd/>
                  <a:tailEnd/>
                </a:ln>
                <a:effectLst/>
              </p:spPr>
              <p:txBody>
                <a:bodyPr rot="10800000" wrap="none" anchor="ctr"/>
                <a:lstStyle/>
                <a:p>
                  <a:pPr>
                    <a:defRPr/>
                  </a:pPr>
                  <a:endParaRPr lang="zh-CN" altLang="en-US"/>
                </a:p>
              </p:txBody>
            </p:sp>
            <p:sp>
              <p:nvSpPr>
                <p:cNvPr id="10285" name="Rectangle 61"/>
                <p:cNvSpPr>
                  <a:spLocks noChangeAspect="1"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rot="10800000" wrap="none" anchor="ctr"/>
                <a:lstStyle/>
                <a:p>
                  <a:pPr>
                    <a:defRPr/>
                  </a:pPr>
                  <a:endParaRPr lang="zh-CN" altLang="en-US"/>
                </a:p>
              </p:txBody>
            </p:sp>
            <p:sp>
              <p:nvSpPr>
                <p:cNvPr id="10286" name="Rectangle 62"/>
                <p:cNvSpPr>
                  <a:spLocks noChangeAspect="1"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rot="10800000" wrap="none" anchor="ctr"/>
                <a:lstStyle/>
                <a:p>
                  <a:pPr>
                    <a:defRPr/>
                  </a:pPr>
                  <a:endParaRPr lang="zh-CN" altLang="en-US"/>
                </a:p>
              </p:txBody>
            </p:sp>
          </p:grpSp>
          <p:grpSp>
            <p:nvGrpSpPr>
              <p:cNvPr id="8216" name="Group 63"/>
              <p:cNvGrpSpPr>
                <a:grpSpLocks noChangeAspect="1"/>
              </p:cNvGrpSpPr>
              <p:nvPr userDrawn="1"/>
            </p:nvGrpSpPr>
            <p:grpSpPr bwMode="auto">
              <a:xfrm>
                <a:off x="5921" y="3621"/>
                <a:ext cx="409" cy="101"/>
                <a:chOff x="5893" y="3657"/>
                <a:chExt cx="466" cy="115"/>
              </a:xfrm>
            </p:grpSpPr>
            <p:sp>
              <p:nvSpPr>
                <p:cNvPr id="10279" name="Rectangle 64"/>
                <p:cNvSpPr>
                  <a:spLocks noChangeAspect="1"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rot="10800000" wrap="none" anchor="ctr"/>
                <a:lstStyle/>
                <a:p>
                  <a:pPr>
                    <a:defRPr/>
                  </a:pPr>
                  <a:endParaRPr lang="zh-CN" altLang="en-US"/>
                </a:p>
              </p:txBody>
            </p:sp>
            <p:sp>
              <p:nvSpPr>
                <p:cNvPr id="10280" name="Rectangle 65"/>
                <p:cNvSpPr>
                  <a:spLocks noChangeAspect="1" noChangeArrowheads="1"/>
                </p:cNvSpPr>
                <p:nvPr userDrawn="1"/>
              </p:nvSpPr>
              <p:spPr bwMode="auto">
                <a:xfrm flipV="1">
                  <a:off x="6127" y="3657"/>
                  <a:ext cx="115" cy="115"/>
                </a:xfrm>
                <a:prstGeom prst="rect">
                  <a:avLst/>
                </a:prstGeom>
                <a:solidFill>
                  <a:srgbClr val="CCFF99"/>
                </a:solidFill>
                <a:ln w="9525">
                  <a:noFill/>
                  <a:miter lim="800000"/>
                  <a:headEnd/>
                  <a:tailEnd/>
                </a:ln>
                <a:effectLst/>
              </p:spPr>
              <p:txBody>
                <a:bodyPr rot="10800000" wrap="none" anchor="ctr"/>
                <a:lstStyle/>
                <a:p>
                  <a:pPr>
                    <a:defRPr/>
                  </a:pPr>
                  <a:endParaRPr lang="zh-CN" altLang="en-US"/>
                </a:p>
              </p:txBody>
            </p:sp>
            <p:sp>
              <p:nvSpPr>
                <p:cNvPr id="10281" name="Rectangle 66"/>
                <p:cNvSpPr>
                  <a:spLocks noChangeAspect="1"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rot="10800000" wrap="none" anchor="ctr"/>
                <a:lstStyle/>
                <a:p>
                  <a:pPr>
                    <a:defRPr/>
                  </a:pPr>
                  <a:endParaRPr lang="zh-CN" altLang="en-US"/>
                </a:p>
              </p:txBody>
            </p:sp>
            <p:sp>
              <p:nvSpPr>
                <p:cNvPr id="10282" name="Rectangle 67"/>
                <p:cNvSpPr>
                  <a:spLocks noChangeAspect="1"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rot="10800000" wrap="none" anchor="ctr"/>
                <a:lstStyle/>
                <a:p>
                  <a:pPr>
                    <a:defRPr/>
                  </a:pPr>
                  <a:endParaRPr lang="zh-CN" altLang="en-US"/>
                </a:p>
              </p:txBody>
            </p:sp>
          </p:grpSp>
          <p:grpSp>
            <p:nvGrpSpPr>
              <p:cNvPr id="8217" name="Group 68"/>
              <p:cNvGrpSpPr>
                <a:grpSpLocks noChangeAspect="1"/>
              </p:cNvGrpSpPr>
              <p:nvPr userDrawn="1"/>
            </p:nvGrpSpPr>
            <p:grpSpPr bwMode="auto">
              <a:xfrm>
                <a:off x="5921" y="3821"/>
                <a:ext cx="409" cy="101"/>
                <a:chOff x="5893" y="3884"/>
                <a:chExt cx="466" cy="115"/>
              </a:xfrm>
            </p:grpSpPr>
            <p:sp>
              <p:nvSpPr>
                <p:cNvPr id="10275" name="Rectangle 69"/>
                <p:cNvSpPr>
                  <a:spLocks noChangeAspect="1"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rot="10800000" wrap="none" anchor="ctr"/>
                <a:lstStyle/>
                <a:p>
                  <a:pPr>
                    <a:defRPr/>
                  </a:pPr>
                  <a:endParaRPr lang="zh-CN" altLang="en-US"/>
                </a:p>
              </p:txBody>
            </p:sp>
            <p:sp>
              <p:nvSpPr>
                <p:cNvPr id="10276" name="Rectangle 70"/>
                <p:cNvSpPr>
                  <a:spLocks noChangeAspect="1" noChangeArrowheads="1"/>
                </p:cNvSpPr>
                <p:nvPr userDrawn="1"/>
              </p:nvSpPr>
              <p:spPr bwMode="auto">
                <a:xfrm flipV="1">
                  <a:off x="6127" y="3884"/>
                  <a:ext cx="115" cy="115"/>
                </a:xfrm>
                <a:prstGeom prst="rect">
                  <a:avLst/>
                </a:prstGeom>
                <a:solidFill>
                  <a:srgbClr val="FFCC99"/>
                </a:solidFill>
                <a:ln w="9525">
                  <a:noFill/>
                  <a:miter lim="800000"/>
                  <a:headEnd/>
                  <a:tailEnd/>
                </a:ln>
                <a:effectLst/>
              </p:spPr>
              <p:txBody>
                <a:bodyPr rot="10800000" wrap="none" anchor="ctr"/>
                <a:lstStyle/>
                <a:p>
                  <a:pPr>
                    <a:defRPr/>
                  </a:pPr>
                  <a:endParaRPr lang="zh-CN" altLang="en-US"/>
                </a:p>
              </p:txBody>
            </p:sp>
            <p:sp>
              <p:nvSpPr>
                <p:cNvPr id="10277" name="Rectangle 71"/>
                <p:cNvSpPr>
                  <a:spLocks noChangeAspect="1"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rot="10800000" wrap="none" anchor="ctr"/>
                <a:lstStyle/>
                <a:p>
                  <a:pPr>
                    <a:defRPr/>
                  </a:pPr>
                  <a:endParaRPr lang="zh-CN" altLang="en-US"/>
                </a:p>
              </p:txBody>
            </p:sp>
            <p:sp>
              <p:nvSpPr>
                <p:cNvPr id="10278" name="Rectangle 72"/>
                <p:cNvSpPr>
                  <a:spLocks noChangeAspect="1"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rot="10800000" wrap="none" anchor="ctr"/>
                <a:lstStyle/>
                <a:p>
                  <a:pPr>
                    <a:defRPr/>
                  </a:pPr>
                  <a:endParaRPr lang="zh-CN" altLang="en-US"/>
                </a:p>
              </p:txBody>
            </p:sp>
          </p:grpSp>
          <p:grpSp>
            <p:nvGrpSpPr>
              <p:cNvPr id="8218" name="Group 73"/>
              <p:cNvGrpSpPr>
                <a:grpSpLocks noChangeAspect="1"/>
              </p:cNvGrpSpPr>
              <p:nvPr userDrawn="1"/>
            </p:nvGrpSpPr>
            <p:grpSpPr bwMode="auto">
              <a:xfrm>
                <a:off x="5921" y="3945"/>
                <a:ext cx="409" cy="101"/>
                <a:chOff x="5893" y="4026"/>
                <a:chExt cx="466" cy="115"/>
              </a:xfrm>
            </p:grpSpPr>
            <p:sp>
              <p:nvSpPr>
                <p:cNvPr id="10271" name="Rectangle 74"/>
                <p:cNvSpPr>
                  <a:spLocks noChangeAspect="1"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rot="10800000" wrap="none" anchor="ctr"/>
                <a:lstStyle/>
                <a:p>
                  <a:pPr>
                    <a:defRPr/>
                  </a:pPr>
                  <a:endParaRPr lang="zh-CN" altLang="en-US"/>
                </a:p>
              </p:txBody>
            </p:sp>
            <p:sp>
              <p:nvSpPr>
                <p:cNvPr id="10272" name="Rectangle 75"/>
                <p:cNvSpPr>
                  <a:spLocks noChangeAspect="1" noChangeArrowheads="1"/>
                </p:cNvSpPr>
                <p:nvPr userDrawn="1"/>
              </p:nvSpPr>
              <p:spPr bwMode="auto">
                <a:xfrm flipV="1">
                  <a:off x="6127" y="4026"/>
                  <a:ext cx="115" cy="115"/>
                </a:xfrm>
                <a:prstGeom prst="rect">
                  <a:avLst/>
                </a:prstGeom>
                <a:solidFill>
                  <a:srgbClr val="99CCFF"/>
                </a:solidFill>
                <a:ln w="9525">
                  <a:noFill/>
                  <a:miter lim="800000"/>
                  <a:headEnd/>
                  <a:tailEnd/>
                </a:ln>
                <a:effectLst/>
              </p:spPr>
              <p:txBody>
                <a:bodyPr rot="10800000" wrap="none" anchor="ctr"/>
                <a:lstStyle/>
                <a:p>
                  <a:pPr>
                    <a:defRPr/>
                  </a:pPr>
                  <a:endParaRPr lang="zh-CN" altLang="en-US"/>
                </a:p>
              </p:txBody>
            </p:sp>
            <p:sp>
              <p:nvSpPr>
                <p:cNvPr id="10273" name="Rectangle 76"/>
                <p:cNvSpPr>
                  <a:spLocks noChangeAspect="1"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rot="10800000" wrap="none" anchor="ctr"/>
                <a:lstStyle/>
                <a:p>
                  <a:pPr>
                    <a:defRPr/>
                  </a:pPr>
                  <a:endParaRPr lang="zh-CN" altLang="en-US"/>
                </a:p>
              </p:txBody>
            </p:sp>
            <p:sp>
              <p:nvSpPr>
                <p:cNvPr id="10274" name="Rectangle 77"/>
                <p:cNvSpPr>
                  <a:spLocks noChangeAspect="1"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rot="10800000" wrap="none" anchor="ctr"/>
                <a:lstStyle/>
                <a:p>
                  <a:pPr>
                    <a:defRPr/>
                  </a:pPr>
                  <a:endParaRPr lang="zh-CN" altLang="en-US"/>
                </a:p>
              </p:txBody>
            </p:sp>
          </p:grpSp>
          <p:grpSp>
            <p:nvGrpSpPr>
              <p:cNvPr id="8219" name="Group 78"/>
              <p:cNvGrpSpPr>
                <a:grpSpLocks noChangeAspect="1"/>
              </p:cNvGrpSpPr>
              <p:nvPr userDrawn="1"/>
            </p:nvGrpSpPr>
            <p:grpSpPr bwMode="auto">
              <a:xfrm>
                <a:off x="5921" y="4069"/>
                <a:ext cx="409" cy="101"/>
                <a:chOff x="5893" y="4167"/>
                <a:chExt cx="466" cy="115"/>
              </a:xfrm>
            </p:grpSpPr>
            <p:sp>
              <p:nvSpPr>
                <p:cNvPr id="10267" name="Rectangle 79"/>
                <p:cNvSpPr>
                  <a:spLocks noChangeAspect="1"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rot="10800000" wrap="none" anchor="ctr"/>
                <a:lstStyle/>
                <a:p>
                  <a:pPr>
                    <a:defRPr/>
                  </a:pPr>
                  <a:endParaRPr lang="zh-CN" altLang="en-US"/>
                </a:p>
              </p:txBody>
            </p:sp>
            <p:sp>
              <p:nvSpPr>
                <p:cNvPr id="10268" name="Rectangle 80"/>
                <p:cNvSpPr>
                  <a:spLocks noChangeAspect="1" noChangeArrowheads="1"/>
                </p:cNvSpPr>
                <p:nvPr userDrawn="1"/>
              </p:nvSpPr>
              <p:spPr bwMode="auto">
                <a:xfrm flipV="1">
                  <a:off x="6127" y="4167"/>
                  <a:ext cx="115" cy="115"/>
                </a:xfrm>
                <a:prstGeom prst="rect">
                  <a:avLst/>
                </a:prstGeom>
                <a:solidFill>
                  <a:schemeClr val="accent2"/>
                </a:solidFill>
                <a:ln w="9525">
                  <a:noFill/>
                  <a:miter lim="800000"/>
                  <a:headEnd/>
                  <a:tailEnd/>
                </a:ln>
                <a:effectLst/>
              </p:spPr>
              <p:txBody>
                <a:bodyPr rot="10800000" wrap="none" anchor="ctr"/>
                <a:lstStyle/>
                <a:p>
                  <a:pPr>
                    <a:defRPr/>
                  </a:pPr>
                  <a:endParaRPr lang="zh-CN" altLang="en-US"/>
                </a:p>
              </p:txBody>
            </p:sp>
            <p:sp>
              <p:nvSpPr>
                <p:cNvPr id="10269" name="Rectangle 81"/>
                <p:cNvSpPr>
                  <a:spLocks noChangeAspect="1"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rot="10800000" wrap="none" anchor="ctr"/>
                <a:lstStyle/>
                <a:p>
                  <a:pPr>
                    <a:defRPr/>
                  </a:pPr>
                  <a:endParaRPr lang="zh-CN" altLang="en-US"/>
                </a:p>
              </p:txBody>
            </p:sp>
            <p:sp>
              <p:nvSpPr>
                <p:cNvPr id="10270" name="Rectangle 82"/>
                <p:cNvSpPr>
                  <a:spLocks noChangeAspect="1"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rot="10800000" wrap="none" anchor="ctr"/>
                <a:lstStyle/>
                <a:p>
                  <a:pPr>
                    <a:defRPr/>
                  </a:pPr>
                  <a:endParaRPr lang="zh-CN" altLang="en-US"/>
                </a:p>
              </p:txBody>
            </p:sp>
          </p:grpSp>
        </p:grpSp>
      </p:grpSp>
      <p:sp>
        <p:nvSpPr>
          <p:cNvPr id="6149" name="Rectangle 5"/>
          <p:cNvSpPr>
            <a:spLocks noChangeArrowheads="1"/>
          </p:cNvSpPr>
          <p:nvPr/>
        </p:nvSpPr>
        <p:spPr bwMode="auto">
          <a:xfrm>
            <a:off x="8483693" y="6478499"/>
            <a:ext cx="2796844" cy="455613"/>
          </a:xfrm>
          <a:prstGeom prst="rect">
            <a:avLst/>
          </a:prstGeom>
          <a:noFill/>
          <a:ln w="9525">
            <a:noFill/>
            <a:miter lim="800000"/>
            <a:headEnd/>
            <a:tailEnd/>
          </a:ln>
        </p:spPr>
        <p:txBody>
          <a:bodyPr lIns="0" tIns="0" rIns="0" bIns="0"/>
          <a:lstStyle/>
          <a:p>
            <a:pPr eaLnBrk="0" hangingPunct="0">
              <a:lnSpc>
                <a:spcPct val="85000"/>
              </a:lnSpc>
              <a:defRPr/>
            </a:pPr>
            <a:r>
              <a:rPr lang="de-DE" altLang="zh-CN" sz="1200" dirty="0">
                <a:solidFill>
                  <a:srgbClr val="000000"/>
                </a:solidFill>
                <a:latin typeface="FrutigerNext LT Bold" pitchFamily="34" charset="0"/>
                <a:ea typeface="ＭＳ Ｐゴシック" pitchFamily="34" charset="-128"/>
              </a:rPr>
              <a:t>Page </a:t>
            </a:r>
            <a:fld id="{D6D007F3-B8DC-498C-AC9F-D012DFD26BD4}" type="slidenum">
              <a:rPr lang="de-DE" altLang="zh-CN" sz="1200">
                <a:solidFill>
                  <a:srgbClr val="000000"/>
                </a:solidFill>
                <a:latin typeface="FrutigerNext LT Bold" pitchFamily="34" charset="0"/>
                <a:ea typeface="ＭＳ Ｐゴシック" pitchFamily="34" charset="-128"/>
              </a:rPr>
              <a:pPr eaLnBrk="0" hangingPunct="0">
                <a:lnSpc>
                  <a:spcPct val="85000"/>
                </a:lnSpc>
                <a:defRPr/>
              </a:pPr>
              <a:t>‹#›</a:t>
            </a:fld>
            <a:endParaRPr lang="en-GB" altLang="zh-CN" sz="1200" dirty="0">
              <a:solidFill>
                <a:srgbClr val="000000"/>
              </a:solidFill>
              <a:latin typeface="FrutigerNext LT Bold" pitchFamily="34" charset="0"/>
              <a:ea typeface="ＭＳ Ｐゴシック" pitchFamily="34" charset="-128"/>
            </a:endParaRPr>
          </a:p>
        </p:txBody>
      </p:sp>
      <p:sp>
        <p:nvSpPr>
          <p:cNvPr id="10321" name="Text Box 81"/>
          <p:cNvSpPr txBox="1">
            <a:spLocks noChangeArrowheads="1"/>
          </p:cNvSpPr>
          <p:nvPr/>
        </p:nvSpPr>
        <p:spPr bwMode="auto">
          <a:xfrm>
            <a:off x="-3846986" y="1330330"/>
            <a:ext cx="3703015" cy="3876675"/>
          </a:xfrm>
          <a:prstGeom prst="rect">
            <a:avLst/>
          </a:prstGeom>
          <a:noFill/>
          <a:ln w="9525" algn="ctr">
            <a:noFill/>
            <a:miter lim="800000"/>
            <a:headEnd/>
            <a:tailEnd/>
          </a:ln>
          <a:effectLst/>
        </p:spPr>
        <p:txBody>
          <a:bodyPr lIns="78345" tIns="39172" rIns="78345" bIns="39172">
            <a:spAutoFit/>
          </a:bodyPr>
          <a:lstStyle/>
          <a:p>
            <a:pPr algn="r" defTabSz="784225">
              <a:spcBef>
                <a:spcPct val="20000"/>
              </a:spcBef>
              <a:defRPr/>
            </a:pPr>
            <a:r>
              <a:rPr lang="zh-CN" altLang="zh-CN" sz="1100">
                <a:solidFill>
                  <a:srgbClr val="FFFFFF"/>
                </a:solidFill>
                <a:latin typeface="FrutigerNext LT Regular" pitchFamily="34" charset="0"/>
              </a:rPr>
              <a:t>Slide title :32-35pt  </a:t>
            </a:r>
          </a:p>
          <a:p>
            <a:pPr algn="r" defTabSz="784225">
              <a:spcBef>
                <a:spcPct val="20000"/>
              </a:spcBef>
              <a:defRPr/>
            </a:pPr>
            <a:r>
              <a:rPr lang="zh-CN" altLang="zh-CN" sz="1100">
                <a:solidFill>
                  <a:srgbClr val="FFFFFF"/>
                </a:solidFill>
                <a:latin typeface="FrutigerNext LT Regular" pitchFamily="34" charset="0"/>
              </a:rPr>
              <a:t>Color: R153 G0 B0</a:t>
            </a:r>
          </a:p>
          <a:p>
            <a:pPr algn="r" defTabSz="784225">
              <a:spcBef>
                <a:spcPct val="20000"/>
              </a:spcBef>
              <a:defRPr/>
            </a:pPr>
            <a:r>
              <a:rPr lang="zh-CN" altLang="zh-CN" sz="1100">
                <a:solidFill>
                  <a:srgbClr val="FFFFFF"/>
                </a:solidFill>
                <a:latin typeface="FrutigerNext LT Regular" pitchFamily="34" charset="0"/>
              </a:rPr>
              <a:t>Corporate Font :</a:t>
            </a:r>
          </a:p>
          <a:p>
            <a:pPr algn="r" defTabSz="784225">
              <a:spcBef>
                <a:spcPct val="20000"/>
              </a:spcBef>
              <a:defRPr/>
            </a:pPr>
            <a:r>
              <a:rPr lang="zh-CN" altLang="zh-CN" sz="1100">
                <a:solidFill>
                  <a:srgbClr val="FFFFFF"/>
                </a:solidFill>
                <a:latin typeface="FrutigerNext LT Regular" pitchFamily="34" charset="0"/>
              </a:rPr>
              <a:t>FrutigerNext LT Medium</a:t>
            </a:r>
          </a:p>
          <a:p>
            <a:pPr algn="r" defTabSz="784225">
              <a:spcBef>
                <a:spcPct val="20000"/>
              </a:spcBef>
              <a:defRPr/>
            </a:pPr>
            <a:r>
              <a:rPr lang="zh-CN" altLang="zh-CN" sz="1100">
                <a:solidFill>
                  <a:srgbClr val="FFFFFF"/>
                </a:solidFill>
                <a:latin typeface="FrutigerNext LT Regular" pitchFamily="34" charset="0"/>
              </a:rPr>
              <a:t>Font to be used by customers and </a:t>
            </a:r>
          </a:p>
          <a:p>
            <a:pPr algn="r" defTabSz="784225">
              <a:spcBef>
                <a:spcPct val="20000"/>
              </a:spcBef>
              <a:defRPr/>
            </a:pPr>
            <a:r>
              <a:rPr lang="zh-CN" altLang="zh-CN" sz="1100">
                <a:solidFill>
                  <a:srgbClr val="FFFFFF"/>
                </a:solidFill>
                <a:latin typeface="FrutigerNext LT Regular" pitchFamily="34" charset="0"/>
              </a:rPr>
              <a:t>partners : </a:t>
            </a:r>
          </a:p>
          <a:p>
            <a:pPr algn="r" defTabSz="784225">
              <a:spcBef>
                <a:spcPct val="20000"/>
              </a:spcBef>
              <a:defRPr/>
            </a:pPr>
            <a:r>
              <a:rPr lang="zh-CN" altLang="zh-CN" sz="1100">
                <a:solidFill>
                  <a:srgbClr val="FFFFFF"/>
                </a:solidFill>
                <a:latin typeface="FrutigerNext LT Regular" pitchFamily="34" charset="0"/>
              </a:rPr>
              <a:t>Arial</a:t>
            </a:r>
          </a:p>
          <a:p>
            <a:pPr algn="r" defTabSz="784225">
              <a:spcBef>
                <a:spcPct val="20000"/>
              </a:spcBef>
              <a:defRPr/>
            </a:pPr>
            <a:endParaRPr lang="zh-CN" altLang="zh-CN" sz="1100">
              <a:solidFill>
                <a:srgbClr val="FFFFFF"/>
              </a:solidFill>
              <a:latin typeface="FrutigerNext LT Regular" pitchFamily="34" charset="0"/>
            </a:endParaRPr>
          </a:p>
          <a:p>
            <a:pPr algn="r" defTabSz="784225">
              <a:spcBef>
                <a:spcPct val="20000"/>
              </a:spcBef>
              <a:defRPr/>
            </a:pPr>
            <a:endParaRPr lang="zh-CN" altLang="zh-CN" sz="1100">
              <a:solidFill>
                <a:srgbClr val="FFFFFF"/>
              </a:solidFill>
              <a:latin typeface="FrutigerNext LT Regular" pitchFamily="34" charset="0"/>
            </a:endParaRPr>
          </a:p>
          <a:p>
            <a:pPr algn="r" defTabSz="784225">
              <a:spcBef>
                <a:spcPct val="20000"/>
              </a:spcBef>
              <a:defRPr/>
            </a:pPr>
            <a:endParaRPr lang="zh-CN" altLang="zh-CN" sz="1100">
              <a:solidFill>
                <a:srgbClr val="FFFFFF"/>
              </a:solidFill>
              <a:latin typeface="FrutigerNext LT Regular" pitchFamily="34" charset="0"/>
            </a:endParaRPr>
          </a:p>
          <a:p>
            <a:pPr algn="r" defTabSz="784225">
              <a:spcBef>
                <a:spcPct val="20000"/>
              </a:spcBef>
              <a:defRPr/>
            </a:pPr>
            <a:r>
              <a:rPr lang="zh-CN" altLang="zh-CN" sz="1100">
                <a:solidFill>
                  <a:srgbClr val="FFFFFF"/>
                </a:solidFill>
                <a:latin typeface="FrutigerNext LT Regular" pitchFamily="34" charset="0"/>
              </a:rPr>
              <a:t>Slide text :20-22pt</a:t>
            </a:r>
          </a:p>
          <a:p>
            <a:pPr algn="r" defTabSz="784225">
              <a:spcBef>
                <a:spcPct val="20000"/>
              </a:spcBef>
              <a:defRPr/>
            </a:pPr>
            <a:r>
              <a:rPr lang="zh-CN" altLang="zh-CN" sz="1100">
                <a:solidFill>
                  <a:srgbClr val="FFFFFF"/>
                </a:solidFill>
                <a:latin typeface="FrutigerNext LT Regular" pitchFamily="34" charset="0"/>
              </a:rPr>
              <a:t>Bullets level 2-5:</a:t>
            </a:r>
          </a:p>
          <a:p>
            <a:pPr algn="r" defTabSz="784225">
              <a:spcBef>
                <a:spcPct val="20000"/>
              </a:spcBef>
              <a:defRPr/>
            </a:pPr>
            <a:r>
              <a:rPr lang="zh-CN" altLang="zh-CN" sz="1100">
                <a:solidFill>
                  <a:srgbClr val="FFFFFF"/>
                </a:solidFill>
                <a:latin typeface="FrutigerNext LT Regular" pitchFamily="34" charset="0"/>
              </a:rPr>
              <a:t> 18pt  </a:t>
            </a:r>
          </a:p>
          <a:p>
            <a:pPr algn="r" defTabSz="784225">
              <a:spcBef>
                <a:spcPct val="20000"/>
              </a:spcBef>
              <a:defRPr/>
            </a:pPr>
            <a:r>
              <a:rPr lang="zh-CN" altLang="zh-CN" sz="1100">
                <a:solidFill>
                  <a:srgbClr val="FFFFFF"/>
                </a:solidFill>
                <a:latin typeface="FrutigerNext LT Regular" pitchFamily="34" charset="0"/>
              </a:rPr>
              <a:t>Color:Black</a:t>
            </a:r>
          </a:p>
          <a:p>
            <a:pPr algn="r" defTabSz="784225">
              <a:spcBef>
                <a:spcPct val="20000"/>
              </a:spcBef>
              <a:defRPr/>
            </a:pPr>
            <a:r>
              <a:rPr lang="zh-CN" altLang="zh-CN" sz="1100">
                <a:solidFill>
                  <a:srgbClr val="FFFFFF"/>
                </a:solidFill>
                <a:latin typeface="FrutigerNext LT Regular" pitchFamily="34" charset="0"/>
              </a:rPr>
              <a:t>Corporate Font :</a:t>
            </a:r>
          </a:p>
          <a:p>
            <a:pPr algn="r" defTabSz="784225">
              <a:spcBef>
                <a:spcPct val="20000"/>
              </a:spcBef>
              <a:defRPr/>
            </a:pPr>
            <a:r>
              <a:rPr lang="zh-CN" altLang="zh-CN" sz="1100">
                <a:solidFill>
                  <a:srgbClr val="FFFFFF"/>
                </a:solidFill>
                <a:latin typeface="FrutigerNext LT Regular" pitchFamily="34" charset="0"/>
              </a:rPr>
              <a:t>FrutigerNext LT Medium</a:t>
            </a:r>
          </a:p>
          <a:p>
            <a:pPr algn="r" defTabSz="784225">
              <a:spcBef>
                <a:spcPct val="20000"/>
              </a:spcBef>
              <a:defRPr/>
            </a:pPr>
            <a:r>
              <a:rPr lang="zh-CN" altLang="zh-CN" sz="1100">
                <a:solidFill>
                  <a:srgbClr val="FFFFFF"/>
                </a:solidFill>
                <a:latin typeface="FrutigerNext LT Regular" pitchFamily="34" charset="0"/>
              </a:rPr>
              <a:t>Font to be used by customers and </a:t>
            </a:r>
          </a:p>
          <a:p>
            <a:pPr algn="r" defTabSz="784225">
              <a:spcBef>
                <a:spcPct val="20000"/>
              </a:spcBef>
              <a:defRPr/>
            </a:pPr>
            <a:r>
              <a:rPr lang="zh-CN" altLang="zh-CN" sz="1100">
                <a:solidFill>
                  <a:srgbClr val="FFFFFF"/>
                </a:solidFill>
                <a:latin typeface="FrutigerNext LT Regular" pitchFamily="34" charset="0"/>
              </a:rPr>
              <a:t>partners : </a:t>
            </a:r>
          </a:p>
          <a:p>
            <a:pPr algn="r" defTabSz="784225">
              <a:spcBef>
                <a:spcPct val="20000"/>
              </a:spcBef>
              <a:defRPr/>
            </a:pPr>
            <a:r>
              <a:rPr lang="zh-CN" altLang="zh-CN" sz="1100">
                <a:solidFill>
                  <a:srgbClr val="FFFFFF"/>
                </a:solidFill>
                <a:latin typeface="FrutigerNext LT Regular" pitchFamily="34" charset="0"/>
              </a:rPr>
              <a:t>Arial</a:t>
            </a:r>
          </a:p>
        </p:txBody>
      </p:sp>
      <p:sp>
        <p:nvSpPr>
          <p:cNvPr id="10324" name="Text Box 84"/>
          <p:cNvSpPr txBox="1">
            <a:spLocks noChangeArrowheads="1"/>
          </p:cNvSpPr>
          <p:nvPr/>
        </p:nvSpPr>
        <p:spPr bwMode="auto">
          <a:xfrm>
            <a:off x="12339146" y="57150"/>
            <a:ext cx="1727650" cy="1107996"/>
          </a:xfrm>
          <a:prstGeom prst="rect">
            <a:avLst/>
          </a:prstGeom>
          <a:noFill/>
          <a:ln w="9525">
            <a:noFill/>
            <a:miter lim="800000"/>
            <a:headEnd/>
            <a:tailEnd/>
          </a:ln>
          <a:effectLst/>
        </p:spPr>
        <p:txBody>
          <a:bodyPr>
            <a:spAutoFit/>
          </a:bodyPr>
          <a:lstStyle/>
          <a:p>
            <a:pPr>
              <a:defRPr/>
            </a:pPr>
            <a:r>
              <a:rPr lang="en-US" altLang="zh-CN" sz="1100">
                <a:solidFill>
                  <a:srgbClr val="FFFFFF"/>
                </a:solidFill>
                <a:latin typeface="FrutigerNext LT Regular" pitchFamily="34" charset="0"/>
              </a:rPr>
              <a:t>Top right  corner  for   field-mark, customer or partner logotypes. </a:t>
            </a:r>
          </a:p>
          <a:p>
            <a:pPr>
              <a:defRPr/>
            </a:pPr>
            <a:endParaRPr lang="en-US" altLang="zh-CN" sz="1100">
              <a:solidFill>
                <a:srgbClr val="FFFFFF"/>
              </a:solidFill>
              <a:latin typeface="FrutigerNext LT Regular" pitchFamily="34" charset="0"/>
            </a:endParaRPr>
          </a:p>
          <a:p>
            <a:pPr>
              <a:defRPr/>
            </a:pPr>
            <a:r>
              <a:rPr lang="en-US" altLang="zh-CN" sz="1100">
                <a:solidFill>
                  <a:srgbClr val="FFFFFF"/>
                </a:solidFill>
                <a:latin typeface="FrutigerNext LT Regular" pitchFamily="34" charset="0"/>
              </a:rPr>
              <a:t>----------------   </a:t>
            </a:r>
          </a:p>
          <a:p>
            <a:pPr>
              <a:defRPr/>
            </a:pPr>
            <a:endParaRPr lang="zh-CN" altLang="en-US" sz="1100">
              <a:solidFill>
                <a:srgbClr val="FFFFFF"/>
              </a:solidFill>
              <a:latin typeface="FrutigerNext LT Regular" pitchFamily="34" charset="0"/>
            </a:endParaRPr>
          </a:p>
        </p:txBody>
      </p:sp>
      <p:sp>
        <p:nvSpPr>
          <p:cNvPr id="10325" name="Text Box 85"/>
          <p:cNvSpPr txBox="1">
            <a:spLocks noChangeArrowheads="1"/>
          </p:cNvSpPr>
          <p:nvPr/>
        </p:nvSpPr>
        <p:spPr bwMode="auto">
          <a:xfrm>
            <a:off x="12339146" y="1196978"/>
            <a:ext cx="1727650" cy="1954381"/>
          </a:xfrm>
          <a:prstGeom prst="rect">
            <a:avLst/>
          </a:prstGeom>
          <a:noFill/>
          <a:ln w="9525">
            <a:noFill/>
            <a:miter lim="800000"/>
            <a:headEnd/>
            <a:tailEnd/>
          </a:ln>
          <a:effectLst/>
        </p:spPr>
        <p:txBody>
          <a:bodyPr>
            <a:spAutoFit/>
          </a:bodyPr>
          <a:lstStyle/>
          <a:p>
            <a:pPr>
              <a:defRPr/>
            </a:pPr>
            <a:r>
              <a:rPr lang="en-US" altLang="zh-CN" sz="1100" dirty="0">
                <a:solidFill>
                  <a:srgbClr val="FFFFFF"/>
                </a:solidFill>
                <a:latin typeface="FrutigerNext LT Regular" pitchFamily="34" charset="0"/>
              </a:rPr>
              <a:t>The following nine groups of colors are an example of how our design colors can be used, please take note that you should only use one design color group per slide. </a:t>
            </a:r>
          </a:p>
          <a:p>
            <a:pPr>
              <a:defRPr/>
            </a:pPr>
            <a:r>
              <a:rPr lang="en-US" altLang="zh-CN" sz="1100" dirty="0">
                <a:solidFill>
                  <a:srgbClr val="FFFFFF"/>
                </a:solidFill>
                <a:latin typeface="FrutigerNext LT Regular" pitchFamily="34" charset="0"/>
              </a:rPr>
              <a:t> For specific usage details, refer to the “Typesetting Standard”.</a:t>
            </a:r>
          </a:p>
        </p:txBody>
      </p:sp>
      <p:sp>
        <p:nvSpPr>
          <p:cNvPr id="2" name="Rectangle 1"/>
          <p:cNvSpPr/>
          <p:nvPr userDrawn="1"/>
        </p:nvSpPr>
        <p:spPr>
          <a:xfrm>
            <a:off x="9517451" y="0"/>
            <a:ext cx="2677724" cy="369332"/>
          </a:xfrm>
          <a:prstGeom prst="rect">
            <a:avLst/>
          </a:prstGeom>
        </p:spPr>
        <p:txBody>
          <a:bodyPr wrap="none">
            <a:spAutoFit/>
          </a:bodyPr>
          <a:lstStyle/>
          <a:p>
            <a:r>
              <a:rPr lang="hr-HR" sz="1800" b="1" kern="1200" smtClean="0">
                <a:solidFill>
                  <a:schemeClr val="tx1"/>
                </a:solidFill>
                <a:latin typeface="Calibri" pitchFamily="34" charset="0"/>
                <a:ea typeface="宋体" charset="-122"/>
                <a:cs typeface="+mn-cs"/>
              </a:rPr>
              <a:t>omniran-15-0017-00-CF00</a:t>
            </a:r>
            <a:endParaRPr lang="en-US"/>
          </a:p>
        </p:txBody>
      </p:sp>
    </p:spTree>
  </p:cSld>
  <p:clrMap bg1="lt1" tx1="dk1" bg2="lt2" tx2="dk2" accent1="accent1" accent2="accent2" accent3="accent3" accent4="accent4" accent5="accent5" accent6="accent6" hlink="hlink" folHlink="folHlink"/>
  <p:sldLayoutIdLst>
    <p:sldLayoutId id="2147483822" r:id="rId1"/>
    <p:sldLayoutId id="2147483824" r:id="rId2"/>
    <p:sldLayoutId id="2147483826" r:id="rId3"/>
    <p:sldLayoutId id="2147483853" r:id="rId4"/>
    <p:sldLayoutId id="2147483854" r:id="rId5"/>
  </p:sldLayoutIdLst>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62230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854075"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082675"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1311275" indent="-228600"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6" name="Text Box 7"/>
          <p:cNvSpPr txBox="1">
            <a:spLocks noChangeArrowheads="1"/>
          </p:cNvSpPr>
          <p:nvPr/>
        </p:nvSpPr>
        <p:spPr bwMode="auto">
          <a:xfrm>
            <a:off x="4694856" y="2668593"/>
            <a:ext cx="2805465" cy="761371"/>
          </a:xfrm>
          <a:prstGeom prst="rect">
            <a:avLst/>
          </a:prstGeom>
          <a:noFill/>
          <a:ln>
            <a:noFill/>
          </a:ln>
          <a:extLst/>
        </p:spPr>
        <p:txBody>
          <a:bodyPr wrap="none" lIns="83448" tIns="41724" rIns="83448" bIns="41724">
            <a:spAutoFit/>
          </a:bodyPr>
          <a:lstStyle>
            <a:lvl1pPr defTabSz="835025" eaLnBrk="0" hangingPunct="0">
              <a:defRPr>
                <a:solidFill>
                  <a:schemeClr val="tx1"/>
                </a:solidFill>
                <a:latin typeface="Calibri" pitchFamily="34" charset="0"/>
                <a:ea typeface="宋体" pitchFamily="2" charset="-122"/>
              </a:defRPr>
            </a:lvl1pPr>
            <a:lvl2pPr marL="742950" indent="-285750" defTabSz="835025" eaLnBrk="0" hangingPunct="0">
              <a:defRPr>
                <a:solidFill>
                  <a:schemeClr val="tx1"/>
                </a:solidFill>
                <a:latin typeface="Calibri" pitchFamily="34" charset="0"/>
                <a:ea typeface="宋体" pitchFamily="2" charset="-122"/>
              </a:defRPr>
            </a:lvl2pPr>
            <a:lvl3pPr marL="1143000" indent="-228600" defTabSz="835025" eaLnBrk="0" hangingPunct="0">
              <a:defRPr>
                <a:solidFill>
                  <a:schemeClr val="tx1"/>
                </a:solidFill>
                <a:latin typeface="Calibri" pitchFamily="34" charset="0"/>
                <a:ea typeface="宋体" pitchFamily="2" charset="-122"/>
              </a:defRPr>
            </a:lvl3pPr>
            <a:lvl4pPr marL="1600200" indent="-228600" defTabSz="835025" eaLnBrk="0" hangingPunct="0">
              <a:defRPr>
                <a:solidFill>
                  <a:schemeClr val="tx1"/>
                </a:solidFill>
                <a:latin typeface="Calibri" pitchFamily="34" charset="0"/>
                <a:ea typeface="宋体" pitchFamily="2" charset="-122"/>
              </a:defRPr>
            </a:lvl4pPr>
            <a:lvl5pPr marL="2057400" indent="-228600" defTabSz="835025" eaLnBrk="0" hangingPunct="0">
              <a:defRPr>
                <a:solidFill>
                  <a:schemeClr val="tx1"/>
                </a:solidFill>
                <a:latin typeface="Calibri" pitchFamily="34" charset="0"/>
                <a:ea typeface="宋体" pitchFamily="2"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sz="4400" dirty="0" smtClean="0">
                <a:solidFill>
                  <a:srgbClr val="990000"/>
                </a:solidFill>
                <a:latin typeface="+mn-lt"/>
                <a:ea typeface="MS PGothic" pitchFamily="34" charset="-128"/>
              </a:rPr>
              <a:t>Thank you</a:t>
            </a:r>
          </a:p>
        </p:txBody>
      </p:sp>
      <p:sp>
        <p:nvSpPr>
          <p:cNvPr id="77" name="Text Box 8"/>
          <p:cNvSpPr txBox="1">
            <a:spLocks noChangeArrowheads="1"/>
          </p:cNvSpPr>
          <p:nvPr/>
        </p:nvSpPr>
        <p:spPr bwMode="auto">
          <a:xfrm>
            <a:off x="4724898" y="3429001"/>
            <a:ext cx="2745385" cy="484372"/>
          </a:xfrm>
          <a:prstGeom prst="rect">
            <a:avLst/>
          </a:prstGeom>
          <a:noFill/>
          <a:ln>
            <a:noFill/>
          </a:ln>
          <a:extLst/>
        </p:spPr>
        <p:txBody>
          <a:bodyPr wrap="none" lIns="83448" tIns="41724" rIns="83448" bIns="41724">
            <a:spAutoFit/>
          </a:bodyPr>
          <a:lstStyle/>
          <a:p>
            <a:pPr algn="ctr" defTabSz="835025" eaLnBrk="0" hangingPunct="0">
              <a:defRPr/>
            </a:pPr>
            <a:r>
              <a:rPr lang="en-US" altLang="zh-CN" sz="2600" dirty="0">
                <a:solidFill>
                  <a:srgbClr val="666666"/>
                </a:solidFill>
                <a:latin typeface="+mn-lt"/>
                <a:ea typeface="ＭＳ Ｐゴシック" pitchFamily="34" charset="-128"/>
              </a:rPr>
              <a:t>www.huawei.com</a:t>
            </a:r>
            <a:endParaRPr lang="en-US" altLang="zh-CN" sz="2600" dirty="0">
              <a:solidFill>
                <a:srgbClr val="990000"/>
              </a:solidFill>
              <a:latin typeface="+mn-lt"/>
              <a:ea typeface="ＭＳ Ｐゴシック" pitchFamily="34" charset="-128"/>
            </a:endParaRPr>
          </a:p>
        </p:txBody>
      </p:sp>
      <p:sp>
        <p:nvSpPr>
          <p:cNvPr id="6" name="TextBox 5"/>
          <p:cNvSpPr txBox="1"/>
          <p:nvPr/>
        </p:nvSpPr>
        <p:spPr>
          <a:xfrm>
            <a:off x="876300" y="4437116"/>
            <a:ext cx="10442575" cy="1338828"/>
          </a:xfrm>
          <a:prstGeom prst="rect">
            <a:avLst/>
          </a:prstGeom>
          <a:noFill/>
        </p:spPr>
        <p:txBody>
          <a:bodyPr wrap="square" rtlCol="0">
            <a:spAutoFit/>
          </a:bodyPr>
          <a:lstStyle/>
          <a:p>
            <a:pPr algn="just">
              <a:lnSpc>
                <a:spcPct val="100000"/>
              </a:lnSpc>
            </a:pPr>
            <a:r>
              <a:rPr lang="en-US" altLang="zh-CN" sz="1350" b="1" kern="1200" dirty="0" smtClean="0">
                <a:solidFill>
                  <a:schemeClr val="tx1"/>
                </a:solidFill>
                <a:effectLst/>
                <a:latin typeface="FrutigerNext LT Regular" pitchFamily="34" charset="0"/>
                <a:ea typeface="宋体" charset="-122"/>
                <a:cs typeface="+mn-cs"/>
              </a:rPr>
              <a:t>Copyright©2011 Huawei Technologies Co., Ltd. All Rights Reserved.</a:t>
            </a:r>
            <a:endParaRPr lang="zh-CN" altLang="zh-CN" sz="1350" kern="1200" dirty="0" smtClean="0">
              <a:solidFill>
                <a:schemeClr val="tx1"/>
              </a:solidFill>
              <a:effectLst/>
              <a:latin typeface="FrutigerNext LT Regular" pitchFamily="34" charset="0"/>
              <a:ea typeface="宋体" charset="-122"/>
              <a:cs typeface="+mn-cs"/>
            </a:endParaRPr>
          </a:p>
          <a:p>
            <a:pPr algn="just">
              <a:lnSpc>
                <a:spcPct val="100000"/>
              </a:lnSpc>
            </a:pPr>
            <a:r>
              <a:rPr lang="en-US" altLang="zh-CN" sz="1350" kern="1200" dirty="0" smtClean="0">
                <a:solidFill>
                  <a:schemeClr val="tx1"/>
                </a:solidFill>
                <a:effectLst/>
                <a:latin typeface="FrutigerNext LT Regular" pitchFamily="34" charset="0"/>
                <a:ea typeface="宋体" charset="-122"/>
                <a:cs typeface="+mn-cs"/>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350" kern="1200" dirty="0">
              <a:solidFill>
                <a:schemeClr val="tx1"/>
              </a:solidFill>
              <a:effectLst/>
              <a:latin typeface="FrutigerNext LT Regular" pitchFamily="34" charset="0"/>
              <a:ea typeface="宋体" charset="-122"/>
              <a:cs typeface="+mn-cs"/>
            </a:endParaRPr>
          </a:p>
        </p:txBody>
      </p:sp>
      <p:pic>
        <p:nvPicPr>
          <p:cNvPr id="8" name="Picture 79"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59442"/>
            <a:ext cx="1219517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xmlns:p14="http://schemas.microsoft.com/office/powerpoint/2010/main" advClick="0" advTm="8000">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rgbClr val="990000"/>
          </a:solidFill>
          <a:latin typeface="+mj-lt"/>
          <a:ea typeface="+mj-ea"/>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tools.ietf.org/html/rfc3931" TargetMode="Externa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8.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tools.ietf.org/html/rfc393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4.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2.bin"/><Relationship Id="rId5" Type="http://schemas.openxmlformats.org/officeDocument/2006/relationships/image" Target="../media/image25.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30306" y="4508501"/>
            <a:ext cx="9488247" cy="584775"/>
          </a:xfrm>
        </p:spPr>
        <p:txBody>
          <a:bodyPr/>
          <a:lstStyle/>
          <a:p>
            <a:r>
              <a:rPr lang="en-US" dirty="0" smtClean="0"/>
              <a:t>Distributed </a:t>
            </a:r>
            <a:r>
              <a:rPr lang="en-US" smtClean="0"/>
              <a:t>Access Architectures </a:t>
            </a:r>
            <a:endParaRPr lang="en-US" dirty="0"/>
          </a:p>
        </p:txBody>
      </p:sp>
      <p:sp>
        <p:nvSpPr>
          <p:cNvPr id="7" name="TextBox 6"/>
          <p:cNvSpPr txBox="1"/>
          <p:nvPr/>
        </p:nvSpPr>
        <p:spPr>
          <a:xfrm>
            <a:off x="634702" y="5589240"/>
            <a:ext cx="6336254" cy="605294"/>
          </a:xfrm>
          <a:prstGeom prst="rect">
            <a:avLst/>
          </a:prstGeom>
          <a:noFill/>
        </p:spPr>
        <p:txBody>
          <a:bodyPr wrap="square" lIns="0" rtlCol="0">
            <a:spAutoFit/>
          </a:bodyPr>
          <a:lstStyle/>
          <a:p>
            <a:pPr fontAlgn="t">
              <a:lnSpc>
                <a:spcPts val="2000"/>
              </a:lnSpc>
            </a:pPr>
            <a:r>
              <a:rPr lang="en-US" altLang="zh-CN" sz="1400" dirty="0" smtClean="0">
                <a:solidFill>
                  <a:srgbClr val="990000"/>
                </a:solidFill>
                <a:latin typeface="+mn-lt"/>
              </a:rPr>
              <a:t>Authors: </a:t>
            </a:r>
            <a:r>
              <a:rPr lang="en-US" altLang="zh-CN" sz="1400" b="1" dirty="0" smtClean="0">
                <a:latin typeface="Arial" pitchFamily="34" charset="0"/>
                <a:ea typeface="ＭＳ Ｐゴシック" pitchFamily="34" charset="-128"/>
              </a:rPr>
              <a:t>Hesham ElBakoury</a:t>
            </a:r>
            <a:endParaRPr lang="en-US" altLang="zh-CN" sz="1400" b="1" dirty="0" smtClean="0">
              <a:solidFill>
                <a:schemeClr val="bg2">
                  <a:lumMod val="50000"/>
                </a:schemeClr>
              </a:solidFill>
              <a:latin typeface="Arial" pitchFamily="34" charset="0"/>
              <a:cs typeface="Arial" pitchFamily="34" charset="0"/>
            </a:endParaRPr>
          </a:p>
          <a:p>
            <a:pPr fontAlgn="t">
              <a:lnSpc>
                <a:spcPts val="2000"/>
              </a:lnSpc>
            </a:pPr>
            <a:r>
              <a:rPr lang="en-US" altLang="zh-CN" sz="1400" dirty="0" smtClean="0">
                <a:solidFill>
                  <a:srgbClr val="990000"/>
                </a:solidFill>
                <a:latin typeface="+mn-lt"/>
              </a:rPr>
              <a:t>Version</a:t>
            </a:r>
            <a:r>
              <a:rPr lang="en-US" altLang="zh-CN" sz="1400" dirty="0">
                <a:solidFill>
                  <a:srgbClr val="990000"/>
                </a:solidFill>
                <a:latin typeface="+mn-lt"/>
              </a:rPr>
              <a:t>:</a:t>
            </a:r>
            <a:r>
              <a:rPr lang="en-US" altLang="zh-CN" sz="1400" dirty="0">
                <a:solidFill>
                  <a:schemeClr val="bg2">
                    <a:lumMod val="50000"/>
                  </a:schemeClr>
                </a:solidFill>
                <a:latin typeface="+mn-lt"/>
              </a:rPr>
              <a:t> </a:t>
            </a:r>
            <a:r>
              <a:rPr lang="en-US" altLang="zh-CN" sz="1400" dirty="0" smtClean="0">
                <a:solidFill>
                  <a:schemeClr val="bg2">
                    <a:lumMod val="50000"/>
                  </a:schemeClr>
                </a:solidFill>
                <a:latin typeface="+mn-lt"/>
              </a:rPr>
              <a:t>1.0</a:t>
            </a:r>
            <a:endParaRPr lang="zh-CN" altLang="zh-CN" sz="1400" dirty="0" smtClean="0">
              <a:solidFill>
                <a:schemeClr val="bg2">
                  <a:lumMod val="50000"/>
                </a:schemeClr>
              </a:solidFill>
              <a:latin typeface="+mn-lt"/>
            </a:endParaRPr>
          </a:p>
        </p:txBody>
      </p:sp>
    </p:spTree>
  </p:cSld>
  <p:clrMapOvr>
    <a:masterClrMapping/>
  </p:clrMapOvr>
  <p:transition xmlns:p14="http://schemas.microsoft.com/office/powerpoint/2010/main" advClick="0" advTm="8000">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243" y="164078"/>
            <a:ext cx="10442573" cy="871537"/>
          </a:xfrm>
        </p:spPr>
        <p:txBody>
          <a:bodyPr/>
          <a:lstStyle/>
          <a:p>
            <a:r>
              <a:rPr lang="en-US" dirty="0" smtClean="0"/>
              <a:t>L2TPv3 Tunnels and Pseudo-wires</a:t>
            </a:r>
            <a:endParaRPr lang="en-US" dirty="0"/>
          </a:p>
        </p:txBody>
      </p:sp>
      <p:sp>
        <p:nvSpPr>
          <p:cNvPr id="3" name="Content Placeholder 2"/>
          <p:cNvSpPr>
            <a:spLocks noGrp="1"/>
          </p:cNvSpPr>
          <p:nvPr>
            <p:ph idx="1"/>
          </p:nvPr>
        </p:nvSpPr>
        <p:spPr>
          <a:xfrm>
            <a:off x="779481" y="920675"/>
            <a:ext cx="10442575" cy="3974054"/>
          </a:xfrm>
        </p:spPr>
        <p:txBody>
          <a:bodyPr/>
          <a:lstStyle/>
          <a:p>
            <a:r>
              <a:rPr lang="en-US" dirty="0" smtClean="0"/>
              <a:t>The base protocol that is used for the DEPI is the Layer 2 Tunneling Protocol Version 3, or L2TPv3 for short [</a:t>
            </a:r>
            <a:r>
              <a:rPr lang="en-US" dirty="0" smtClean="0">
                <a:hlinkClick r:id="rId2"/>
              </a:rPr>
              <a:t>RFC3931</a:t>
            </a:r>
            <a:r>
              <a:rPr lang="en-US" dirty="0" smtClean="0"/>
              <a:t>]. </a:t>
            </a:r>
          </a:p>
          <a:p>
            <a:r>
              <a:rPr lang="en-US" dirty="0" smtClean="0"/>
              <a:t>L2TPv3 is an IETF protocol that is a generic protocol for creating a </a:t>
            </a:r>
            <a:r>
              <a:rPr lang="en-US" dirty="0" err="1" smtClean="0"/>
              <a:t>pseudowire</a:t>
            </a:r>
            <a:r>
              <a:rPr lang="en-US" dirty="0" smtClean="0"/>
              <a:t> (PW)</a:t>
            </a:r>
          </a:p>
          <a:p>
            <a:r>
              <a:rPr lang="en-US" dirty="0" smtClean="0"/>
              <a:t>PW is defined in RFC 3955 (Pseudo-wire Emulation Edge to Edge Architecture – PWE3) as an Emulation of Point to point connection over a packet switching network (PSN).</a:t>
            </a:r>
          </a:p>
          <a:p>
            <a:r>
              <a:rPr lang="en-US" dirty="0" smtClean="0"/>
              <a:t>L2TPv3 tunnel can carry more than one session (PW).</a:t>
            </a:r>
          </a:p>
          <a:p>
            <a:r>
              <a:rPr lang="en-US" dirty="0" smtClean="0"/>
              <a:t>There is an optional  L2-Specific </a:t>
            </a:r>
            <a:r>
              <a:rPr lang="en-US" dirty="0" err="1" smtClean="0"/>
              <a:t>Sublayer</a:t>
            </a:r>
            <a:r>
              <a:rPr lang="en-US" dirty="0" smtClean="0"/>
              <a:t> is an intermediary layer between the L2TP session header and the start of the tunneled frame. </a:t>
            </a:r>
          </a:p>
          <a:p>
            <a:endParaRPr lang="en-US" dirty="0" smtClean="0"/>
          </a:p>
          <a:p>
            <a:endParaRPr lang="en-US" dirty="0" smtClean="0"/>
          </a:p>
          <a:p>
            <a:pPr>
              <a:buNone/>
            </a:pPr>
            <a:endParaRPr lang="en-US" dirty="0" smtClean="0"/>
          </a:p>
          <a:p>
            <a:endParaRPr lang="en-US" dirty="0"/>
          </a:p>
        </p:txBody>
      </p:sp>
      <p:pic>
        <p:nvPicPr>
          <p:cNvPr id="5" name="Picture 2"/>
          <p:cNvPicPr>
            <a:picLocks noChangeAspect="1" noChangeArrowheads="1"/>
          </p:cNvPicPr>
          <p:nvPr/>
        </p:nvPicPr>
        <p:blipFill>
          <a:blip r:embed="rId3" cstate="print"/>
          <a:srcRect/>
          <a:stretch>
            <a:fillRect/>
          </a:stretch>
        </p:blipFill>
        <p:spPr bwMode="auto">
          <a:xfrm>
            <a:off x="1129553" y="4808668"/>
            <a:ext cx="9864762" cy="142449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242" y="174836"/>
            <a:ext cx="10442573" cy="871537"/>
          </a:xfrm>
        </p:spPr>
        <p:txBody>
          <a:bodyPr/>
          <a:lstStyle/>
          <a:p>
            <a:r>
              <a:rPr lang="en-US" sz="3600" dirty="0" smtClean="0"/>
              <a:t>R-PHY System Architecture</a:t>
            </a:r>
            <a:endParaRPr lang="en-US" sz="3600" dirty="0"/>
          </a:p>
        </p:txBody>
      </p:sp>
      <p:pic>
        <p:nvPicPr>
          <p:cNvPr id="4" name="Content Placeholder 3" descr="MHAv2 System (2011-11-28)"/>
          <p:cNvPicPr>
            <a:picLocks noGrp="1"/>
          </p:cNvPicPr>
          <p:nvPr>
            <p:ph idx="1"/>
          </p:nvPr>
        </p:nvPicPr>
        <p:blipFill>
          <a:blip r:embed="rId2" cstate="print"/>
          <a:srcRect/>
          <a:stretch>
            <a:fillRect/>
          </a:stretch>
        </p:blipFill>
        <p:spPr bwMode="auto">
          <a:xfrm>
            <a:off x="1108038" y="1161826"/>
            <a:ext cx="9660367" cy="506685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R-PHY  L2TPv3 Topology </a:t>
            </a:r>
            <a:endParaRPr lang="en-US" sz="3600" dirty="0"/>
          </a:p>
        </p:txBody>
      </p:sp>
      <p:sp>
        <p:nvSpPr>
          <p:cNvPr id="3" name="Content Placeholder 2"/>
          <p:cNvSpPr>
            <a:spLocks noGrp="1"/>
          </p:cNvSpPr>
          <p:nvPr>
            <p:ph idx="1"/>
          </p:nvPr>
        </p:nvSpPr>
        <p:spPr/>
        <p:txBody>
          <a:bodyPr/>
          <a:lstStyle/>
          <a:p>
            <a:pPr>
              <a:buNone/>
            </a:pPr>
            <a:r>
              <a:rPr lang="en-US" dirty="0" smtClean="0"/>
              <a:t>   </a:t>
            </a:r>
            <a:endParaRPr lang="en-US" dirty="0"/>
          </a:p>
        </p:txBody>
      </p:sp>
      <p:graphicFrame>
        <p:nvGraphicFramePr>
          <p:cNvPr id="518146" name="Object 2"/>
          <p:cNvGraphicFramePr>
            <a:graphicFrameLocks noChangeAspect="1"/>
          </p:cNvGraphicFramePr>
          <p:nvPr/>
        </p:nvGraphicFramePr>
        <p:xfrm>
          <a:off x="720762" y="1452282"/>
          <a:ext cx="10789919" cy="4356847"/>
        </p:xfrm>
        <a:graphic>
          <a:graphicData uri="http://schemas.openxmlformats.org/presentationml/2006/ole">
            <mc:AlternateContent xmlns:mc="http://schemas.openxmlformats.org/markup-compatibility/2006">
              <mc:Choice xmlns:v="urn:schemas-microsoft-com:vml" Requires="v">
                <p:oleObj spid="_x0000_s524292" name="Visio" r:id="rId3" imgW="5485320" imgH="1749275" progId="Visio.Drawing.11">
                  <p:embed/>
                </p:oleObj>
              </mc:Choice>
              <mc:Fallback>
                <p:oleObj name="Visio" r:id="rId3" imgW="5485320" imgH="1749275"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62" y="1452282"/>
                        <a:ext cx="10789919" cy="435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R-PHY L2TPv3 Topology – Multiple Tunnels</a:t>
            </a:r>
            <a:endParaRPr lang="en-US" sz="3600" dirty="0"/>
          </a:p>
        </p:txBody>
      </p:sp>
      <p:pic>
        <p:nvPicPr>
          <p:cNvPr id="519170" name="Picture 2"/>
          <p:cNvPicPr>
            <a:picLocks noGrp="1" noChangeAspect="1" noChangeArrowheads="1"/>
          </p:cNvPicPr>
          <p:nvPr>
            <p:ph idx="1"/>
          </p:nvPr>
        </p:nvPicPr>
        <p:blipFill>
          <a:blip r:embed="rId2" cstate="print"/>
          <a:srcRect/>
          <a:stretch>
            <a:fillRect/>
          </a:stretch>
        </p:blipFill>
        <p:spPr bwMode="auto">
          <a:xfrm>
            <a:off x="1129554" y="1602889"/>
            <a:ext cx="10090672" cy="446442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788" y="196351"/>
            <a:ext cx="10442573" cy="871537"/>
          </a:xfrm>
        </p:spPr>
        <p:txBody>
          <a:bodyPr/>
          <a:lstStyle/>
          <a:p>
            <a:r>
              <a:rPr lang="en-US" dirty="0" smtClean="0"/>
              <a:t>Remote PHY Pseudo-wires </a:t>
            </a:r>
            <a:endParaRPr lang="en-US" dirty="0"/>
          </a:p>
        </p:txBody>
      </p:sp>
      <p:pic>
        <p:nvPicPr>
          <p:cNvPr id="520194" name="Picture 2"/>
          <p:cNvPicPr>
            <a:picLocks noGrp="1" noChangeAspect="1" noChangeArrowheads="1"/>
          </p:cNvPicPr>
          <p:nvPr>
            <p:ph idx="1"/>
          </p:nvPr>
        </p:nvPicPr>
        <p:blipFill>
          <a:blip r:embed="rId2" cstate="print"/>
          <a:srcRect/>
          <a:stretch>
            <a:fillRect/>
          </a:stretch>
        </p:blipFill>
        <p:spPr bwMode="auto">
          <a:xfrm>
            <a:off x="917780" y="1097280"/>
            <a:ext cx="10058400" cy="49592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066" y="432215"/>
            <a:ext cx="10965081" cy="838200"/>
          </a:xfrm>
        </p:spPr>
        <p:txBody>
          <a:bodyPr/>
          <a:lstStyle/>
          <a:p>
            <a:r>
              <a:rPr lang="en-US" b="1" dirty="0" smtClean="0">
                <a:solidFill>
                  <a:srgbClr val="C00000"/>
                </a:solidFill>
              </a:rPr>
              <a:t>Downstream External PHY Interface (DEPI)</a:t>
            </a:r>
            <a:endParaRPr lang="en-US" sz="2000" b="1" dirty="0">
              <a:solidFill>
                <a:srgbClr val="C00000"/>
              </a:solidFill>
            </a:endParaRPr>
          </a:p>
        </p:txBody>
      </p:sp>
      <p:sp>
        <p:nvSpPr>
          <p:cNvPr id="3" name="Text Placeholder 2"/>
          <p:cNvSpPr>
            <a:spLocks noGrp="1"/>
          </p:cNvSpPr>
          <p:nvPr>
            <p:ph type="body" sz="quarter" idx="10"/>
          </p:nvPr>
        </p:nvSpPr>
        <p:spPr>
          <a:xfrm>
            <a:off x="319699" y="1344168"/>
            <a:ext cx="9943095" cy="4965194"/>
          </a:xfrm>
        </p:spPr>
        <p:txBody>
          <a:bodyPr/>
          <a:lstStyle/>
          <a:p>
            <a:pPr marL="692150" lvl="1" indent="-285750">
              <a:buFont typeface="Wingdings" pitchFamily="2" charset="2"/>
              <a:buChar char="Ø"/>
            </a:pPr>
            <a:r>
              <a:rPr lang="en-US" sz="2400" dirty="0" smtClean="0">
                <a:solidFill>
                  <a:schemeClr val="tx1"/>
                </a:solidFill>
              </a:rPr>
              <a:t>Data plane protocol for DS direction</a:t>
            </a:r>
          </a:p>
          <a:p>
            <a:pPr marL="692150" lvl="1" indent="-285750">
              <a:buFont typeface="Wingdings" pitchFamily="2" charset="2"/>
              <a:buChar char="Ø"/>
            </a:pPr>
            <a:r>
              <a:rPr lang="en-US" sz="2400" dirty="0" smtClean="0">
                <a:solidFill>
                  <a:schemeClr val="tx1"/>
                </a:solidFill>
              </a:rPr>
              <a:t>Based on </a:t>
            </a:r>
            <a:r>
              <a:rPr lang="en-US" sz="2400" dirty="0" err="1" smtClean="0">
                <a:solidFill>
                  <a:schemeClr val="tx1"/>
                </a:solidFill>
              </a:rPr>
              <a:t>L2TPv3</a:t>
            </a:r>
            <a:endParaRPr lang="en-US" sz="2400" dirty="0" smtClean="0">
              <a:solidFill>
                <a:schemeClr val="tx1"/>
              </a:solidFill>
            </a:endParaRPr>
          </a:p>
          <a:p>
            <a:pPr marL="692150" lvl="1" indent="-285750">
              <a:buFont typeface="Wingdings" pitchFamily="2" charset="2"/>
              <a:buChar char="Ø"/>
            </a:pPr>
            <a:r>
              <a:rPr lang="en-US" sz="2400" dirty="0" smtClean="0">
                <a:solidFill>
                  <a:schemeClr val="tx1"/>
                </a:solidFill>
              </a:rPr>
              <a:t>Support IP encapsulation</a:t>
            </a:r>
          </a:p>
          <a:p>
            <a:pPr>
              <a:buNone/>
            </a:pPr>
            <a:endParaRPr lang="en-US" sz="1400" dirty="0">
              <a:solidFill>
                <a:schemeClr val="tx1"/>
              </a:solidFill>
            </a:endParaRPr>
          </a:p>
        </p:txBody>
      </p:sp>
      <p:sp>
        <p:nvSpPr>
          <p:cNvPr id="4" name="TextBox 3"/>
          <p:cNvSpPr txBox="1"/>
          <p:nvPr/>
        </p:nvSpPr>
        <p:spPr>
          <a:xfrm>
            <a:off x="8251115" y="2753958"/>
            <a:ext cx="184731" cy="276999"/>
          </a:xfrm>
          <a:prstGeom prst="rect">
            <a:avLst/>
          </a:prstGeom>
          <a:noFill/>
          <a:ln>
            <a:solidFill>
              <a:schemeClr val="tx1"/>
            </a:solidFill>
          </a:ln>
        </p:spPr>
        <p:txBody>
          <a:bodyPr wrap="none" rtlCol="0">
            <a:spAutoFit/>
          </a:bodyPr>
          <a:lstStyle/>
          <a:p>
            <a:endParaRPr lang="en-US" sz="1200" dirty="0" err="1" smtClean="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2729" y="1376358"/>
            <a:ext cx="5620757" cy="483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67636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Downstream  External PHY Interface (DEPI)</a:t>
            </a:r>
            <a:endParaRPr lang="en-US" b="1" dirty="0">
              <a:solidFill>
                <a:srgbClr val="C00000"/>
              </a:solidFill>
            </a:endParaRP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2729" y="1376358"/>
            <a:ext cx="5620757" cy="483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5"/>
          <p:cNvGrpSpPr/>
          <p:nvPr/>
        </p:nvGrpSpPr>
        <p:grpSpPr>
          <a:xfrm>
            <a:off x="5331519" y="3751589"/>
            <a:ext cx="6525655" cy="337871"/>
            <a:chOff x="4148154" y="2936022"/>
            <a:chExt cx="4870586" cy="513581"/>
          </a:xfrm>
        </p:grpSpPr>
        <p:cxnSp>
          <p:nvCxnSpPr>
            <p:cNvPr id="7" name="Straight Connector 6"/>
            <p:cNvCxnSpPr/>
            <p:nvPr/>
          </p:nvCxnSpPr>
          <p:spPr>
            <a:xfrm>
              <a:off x="4148154" y="2936022"/>
              <a:ext cx="4847281" cy="2330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4149078" y="3448661"/>
              <a:ext cx="4869662" cy="94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007088" y="2947673"/>
              <a:ext cx="0" cy="4893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149077" y="2936961"/>
              <a:ext cx="0" cy="4893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 name="Text Placeholder 2"/>
          <p:cNvSpPr>
            <a:spLocks noGrp="1"/>
          </p:cNvSpPr>
          <p:nvPr>
            <p:ph type="body" sz="quarter" idx="10"/>
          </p:nvPr>
        </p:nvSpPr>
        <p:spPr>
          <a:xfrm>
            <a:off x="319700" y="1344168"/>
            <a:ext cx="5777886" cy="4965194"/>
          </a:xfrm>
        </p:spPr>
        <p:txBody>
          <a:bodyPr/>
          <a:lstStyle/>
          <a:p>
            <a:r>
              <a:rPr lang="en-US" sz="2400" dirty="0" smtClean="0">
                <a:solidFill>
                  <a:schemeClr val="tx1"/>
                </a:solidFill>
              </a:rPr>
              <a:t>Based on L2TPv3 with IP Encapsulation</a:t>
            </a:r>
          </a:p>
          <a:p>
            <a:r>
              <a:rPr lang="en-US" sz="2400" dirty="0" smtClean="0">
                <a:solidFill>
                  <a:schemeClr val="tx1"/>
                </a:solidFill>
              </a:rPr>
              <a:t>Only Session ID as L2TPv3 Data Header. Cookies are not used.</a:t>
            </a:r>
          </a:p>
          <a:p>
            <a:r>
              <a:rPr lang="en-US" sz="2400" dirty="0" smtClean="0">
                <a:solidFill>
                  <a:schemeClr val="tx1"/>
                </a:solidFill>
              </a:rPr>
              <a:t>Supports both DOCSIS Packet Streaming Protocols (PSP) and DOCSIS MPEG Transport (D-MPT)</a:t>
            </a:r>
            <a:endParaRPr lang="en-US" dirty="0" smtClean="0">
              <a:solidFill>
                <a:schemeClr val="tx1"/>
              </a:solidFill>
            </a:endParaRPr>
          </a:p>
          <a:p>
            <a:endParaRPr lang="en-US" sz="1400" dirty="0">
              <a:solidFill>
                <a:schemeClr val="tx1"/>
              </a:solidFill>
            </a:endParaRPr>
          </a:p>
        </p:txBody>
      </p:sp>
    </p:spTree>
    <p:extLst>
      <p:ext uri="{BB962C8B-B14F-4D97-AF65-F5344CB8AC3E}">
        <p14:creationId xmlns:p14="http://schemas.microsoft.com/office/powerpoint/2010/main" val="1299907241"/>
      </p:ext>
    </p:extLst>
  </p:cSld>
  <p:clrMapOvr>
    <a:masterClrMapping/>
  </p:clrMapOvr>
  <p:transition xmlns:p14="http://schemas.microsoft.com/office/powerpoint/2010/mai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378" y="131001"/>
            <a:ext cx="11454797" cy="838200"/>
          </a:xfrm>
        </p:spPr>
        <p:txBody>
          <a:bodyPr/>
          <a:lstStyle/>
          <a:p>
            <a:r>
              <a:rPr lang="en-US" b="1" dirty="0" smtClean="0">
                <a:solidFill>
                  <a:srgbClr val="C00000"/>
                </a:solidFill>
              </a:rPr>
              <a:t>Upstream External PHY Interface (UEPI)</a:t>
            </a:r>
            <a:endParaRPr lang="en-US" b="1" dirty="0">
              <a:solidFill>
                <a:srgbClr val="C00000"/>
              </a:solidFill>
            </a:endParaRPr>
          </a:p>
        </p:txBody>
      </p:sp>
      <p:sp>
        <p:nvSpPr>
          <p:cNvPr id="3" name="Text Placeholder 2"/>
          <p:cNvSpPr>
            <a:spLocks noGrp="1"/>
          </p:cNvSpPr>
          <p:nvPr>
            <p:ph type="body" sz="quarter" idx="10"/>
          </p:nvPr>
        </p:nvSpPr>
        <p:spPr>
          <a:xfrm>
            <a:off x="319700" y="2614108"/>
            <a:ext cx="5204798" cy="1269403"/>
          </a:xfrm>
        </p:spPr>
        <p:txBody>
          <a:bodyPr/>
          <a:lstStyle/>
          <a:p>
            <a:pPr marL="692150" lvl="1" indent="-285750">
              <a:buFont typeface="Wingdings" pitchFamily="2" charset="2"/>
              <a:buChar char="q"/>
            </a:pPr>
            <a:r>
              <a:rPr lang="en-US" dirty="0" smtClean="0">
                <a:solidFill>
                  <a:schemeClr val="tx1"/>
                </a:solidFill>
              </a:rPr>
              <a:t>Only session ID is used. No Cookies</a:t>
            </a:r>
            <a:endParaRPr lang="en-US" dirty="0">
              <a:solidFill>
                <a:schemeClr val="tx1"/>
              </a:solidFill>
            </a:endParaRPr>
          </a:p>
          <a:p>
            <a:pPr marL="692150" lvl="1" indent="-285750">
              <a:buFont typeface="Wingdings" pitchFamily="2" charset="2"/>
              <a:buChar char="q"/>
            </a:pPr>
            <a:r>
              <a:rPr lang="en-US" dirty="0">
                <a:solidFill>
                  <a:schemeClr val="tx1"/>
                </a:solidFill>
              </a:rPr>
              <a:t>Based on </a:t>
            </a:r>
            <a:r>
              <a:rPr lang="en-US" dirty="0" smtClean="0">
                <a:solidFill>
                  <a:schemeClr val="tx1"/>
                </a:solidFill>
              </a:rPr>
              <a:t>L2TPv3 with IP encapsulation</a:t>
            </a:r>
          </a:p>
          <a:p>
            <a:pPr marL="692150" lvl="1" indent="-285750">
              <a:buFont typeface="Wingdings" pitchFamily="2" charset="2"/>
              <a:buChar char="q"/>
            </a:pPr>
            <a:r>
              <a:rPr lang="en-US" dirty="0" smtClean="0">
                <a:solidFill>
                  <a:schemeClr val="tx1"/>
                </a:solidFill>
              </a:rPr>
              <a:t>Supports PSP.</a:t>
            </a:r>
            <a:endParaRPr lang="en-US" dirty="0">
              <a:solidFill>
                <a:schemeClr val="tx1"/>
              </a:solidFill>
            </a:endParaRPr>
          </a:p>
          <a:p>
            <a:pPr>
              <a:buNone/>
            </a:pPr>
            <a:endParaRPr lang="en-US" dirty="0"/>
          </a:p>
        </p:txBody>
      </p:sp>
      <p:pic>
        <p:nvPicPr>
          <p:cNvPr id="5" name="Picture 4" descr="UEPI Block Diagram-071012L2TPv3.png"/>
          <p:cNvPicPr/>
          <p:nvPr/>
        </p:nvPicPr>
        <p:blipFill>
          <a:blip r:embed="rId2" cstate="print"/>
          <a:srcRect b="34390"/>
          <a:stretch>
            <a:fillRect/>
          </a:stretch>
        </p:blipFill>
        <p:spPr>
          <a:xfrm>
            <a:off x="5524499" y="1097280"/>
            <a:ext cx="6300840" cy="5146990"/>
          </a:xfrm>
          <a:prstGeom prst="rect">
            <a:avLst/>
          </a:prstGeom>
        </p:spPr>
      </p:pic>
    </p:spTree>
    <p:extLst>
      <p:ext uri="{BB962C8B-B14F-4D97-AF65-F5344CB8AC3E}">
        <p14:creationId xmlns:p14="http://schemas.microsoft.com/office/powerpoint/2010/main" val="15081737"/>
      </p:ext>
    </p:extLst>
  </p:cSld>
  <p:clrMapOvr>
    <a:masterClrMapping/>
  </p:clrMapOvr>
  <p:transition xmlns:p14="http://schemas.microsoft.com/office/powerpoint/2010/mai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br>
              <a:rPr lang="en-US" dirty="0" smtClean="0"/>
            </a:br>
            <a:endParaRPr lang="en-US" dirty="0"/>
          </a:p>
        </p:txBody>
      </p:sp>
      <p:sp>
        <p:nvSpPr>
          <p:cNvPr id="4" name="TextBox 3"/>
          <p:cNvSpPr txBox="1"/>
          <p:nvPr/>
        </p:nvSpPr>
        <p:spPr>
          <a:xfrm>
            <a:off x="2753957" y="2657139"/>
            <a:ext cx="6549293" cy="1323439"/>
          </a:xfrm>
          <a:prstGeom prst="rect">
            <a:avLst/>
          </a:prstGeom>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sz="8000" b="1" dirty="0" smtClean="0">
                <a:solidFill>
                  <a:srgbClr val="FF0000"/>
                </a:solidFill>
                <a:latin typeface="+mj-lt"/>
              </a:rPr>
              <a:t>THANK YOU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99" y="217062"/>
            <a:ext cx="11454797" cy="838200"/>
          </a:xfrm>
        </p:spPr>
        <p:txBody>
          <a:bodyPr/>
          <a:lstStyle/>
          <a:p>
            <a:r>
              <a:rPr lang="en-US" b="1" dirty="0" smtClean="0">
                <a:solidFill>
                  <a:srgbClr val="C00000"/>
                </a:solidFill>
              </a:rPr>
              <a:t>L2TPv3 UDP encapsulation (Not Used in R-PHY)</a:t>
            </a:r>
            <a:endParaRPr lang="en-US" b="1" dirty="0">
              <a:solidFill>
                <a:srgbClr val="C00000"/>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4875" y="1021976"/>
            <a:ext cx="5872617" cy="520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10"/>
          <p:cNvGrpSpPr/>
          <p:nvPr/>
        </p:nvGrpSpPr>
        <p:grpSpPr>
          <a:xfrm>
            <a:off x="5532312" y="2912721"/>
            <a:ext cx="6495806" cy="513581"/>
            <a:chOff x="4148154" y="2936022"/>
            <a:chExt cx="4870586" cy="513581"/>
          </a:xfrm>
        </p:grpSpPr>
        <p:cxnSp>
          <p:nvCxnSpPr>
            <p:cNvPr id="4" name="Straight Connector 3"/>
            <p:cNvCxnSpPr/>
            <p:nvPr/>
          </p:nvCxnSpPr>
          <p:spPr>
            <a:xfrm>
              <a:off x="4148154" y="2936022"/>
              <a:ext cx="4847281" cy="2330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149078" y="3448661"/>
              <a:ext cx="4869662" cy="94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007088" y="2947673"/>
              <a:ext cx="0" cy="4893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149077" y="2936961"/>
              <a:ext cx="0" cy="4893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 name="Group 15"/>
          <p:cNvGrpSpPr/>
          <p:nvPr/>
        </p:nvGrpSpPr>
        <p:grpSpPr>
          <a:xfrm>
            <a:off x="5518000" y="3460314"/>
            <a:ext cx="6525655" cy="535939"/>
            <a:chOff x="4148154" y="2936022"/>
            <a:chExt cx="4870586" cy="513581"/>
          </a:xfrm>
        </p:grpSpPr>
        <p:cxnSp>
          <p:nvCxnSpPr>
            <p:cNvPr id="17" name="Straight Connector 16"/>
            <p:cNvCxnSpPr/>
            <p:nvPr/>
          </p:nvCxnSpPr>
          <p:spPr>
            <a:xfrm>
              <a:off x="4148154" y="2936022"/>
              <a:ext cx="4847281" cy="2330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4149078" y="3448661"/>
              <a:ext cx="4869662" cy="94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9007088" y="2947673"/>
              <a:ext cx="0" cy="4893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149077" y="2936961"/>
              <a:ext cx="0" cy="4893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 name="Text Placeholder 2"/>
          <p:cNvSpPr>
            <a:spLocks noGrp="1"/>
          </p:cNvSpPr>
          <p:nvPr>
            <p:ph type="body" sz="quarter" idx="10"/>
          </p:nvPr>
        </p:nvSpPr>
        <p:spPr>
          <a:xfrm>
            <a:off x="319700" y="1344168"/>
            <a:ext cx="5777886" cy="4965194"/>
          </a:xfrm>
        </p:spPr>
        <p:txBody>
          <a:bodyPr/>
          <a:lstStyle/>
          <a:p>
            <a:r>
              <a:rPr lang="en-US" sz="2400" dirty="0" smtClean="0">
                <a:solidFill>
                  <a:schemeClr val="tx1"/>
                </a:solidFill>
              </a:rPr>
              <a:t>Protocol ID is 17 (UDP)</a:t>
            </a:r>
          </a:p>
          <a:p>
            <a:r>
              <a:rPr lang="en-US" sz="2400" dirty="0" smtClean="0">
                <a:solidFill>
                  <a:schemeClr val="tx1"/>
                </a:solidFill>
              </a:rPr>
              <a:t>Use 8 bytes L2TPv3 Data Header</a:t>
            </a:r>
          </a:p>
          <a:p>
            <a:pPr marL="749300" lvl="1" indent="-342900">
              <a:buFontTx/>
              <a:buChar char="-"/>
            </a:pPr>
            <a:r>
              <a:rPr lang="en-US" sz="2000" dirty="0" smtClean="0"/>
              <a:t>4B Version </a:t>
            </a:r>
            <a:r>
              <a:rPr lang="en-US" sz="2000" dirty="0"/>
              <a:t>H</a:t>
            </a:r>
            <a:r>
              <a:rPr lang="en-US" sz="2000" dirty="0" smtClean="0"/>
              <a:t>eader</a:t>
            </a:r>
          </a:p>
          <a:p>
            <a:pPr marL="749300" lvl="1" indent="-342900">
              <a:buFontTx/>
              <a:buChar char="-"/>
            </a:pPr>
            <a:r>
              <a:rPr lang="en-US" sz="2000" dirty="0" smtClean="0"/>
              <a:t>4B Session ID</a:t>
            </a:r>
          </a:p>
          <a:p>
            <a:endParaRPr lang="en-US" sz="1400" dirty="0"/>
          </a:p>
        </p:txBody>
      </p:sp>
    </p:spTree>
    <p:extLst>
      <p:ext uri="{BB962C8B-B14F-4D97-AF65-F5344CB8AC3E}">
        <p14:creationId xmlns:p14="http://schemas.microsoft.com/office/powerpoint/2010/main" val="2985810539"/>
      </p:ext>
    </p:extLst>
  </p:cSld>
  <p:clrMapOvr>
    <a:masterClrMapping/>
  </p:clrMapOvr>
  <p:transition xmlns:p14="http://schemas.microsoft.com/office/powerpoint/2010/mai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400" dirty="0" smtClean="0"/>
              <a:t>Objectives</a:t>
            </a:r>
            <a:endParaRPr lang="en-US" sz="4400" dirty="0"/>
          </a:p>
        </p:txBody>
      </p:sp>
      <p:sp>
        <p:nvSpPr>
          <p:cNvPr id="3" name="Content Placeholder 2"/>
          <p:cNvSpPr>
            <a:spLocks noGrp="1"/>
          </p:cNvSpPr>
          <p:nvPr>
            <p:ph idx="1"/>
          </p:nvPr>
        </p:nvSpPr>
        <p:spPr/>
        <p:txBody>
          <a:bodyPr/>
          <a:lstStyle/>
          <a:p>
            <a:r>
              <a:rPr lang="en-US" dirty="0" smtClean="0"/>
              <a:t>Present  current </a:t>
            </a:r>
            <a:r>
              <a:rPr lang="en-US" dirty="0" err="1" smtClean="0"/>
              <a:t>Cablelabs</a:t>
            </a:r>
            <a:r>
              <a:rPr lang="en-US" dirty="0" smtClean="0"/>
              <a:t> Distributed Access Architectures.</a:t>
            </a:r>
          </a:p>
          <a:p>
            <a:r>
              <a:rPr lang="en-US" dirty="0" smtClean="0"/>
              <a:t>Discuss if/how IEEE 1904.2 should support these architectures.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20" y="131806"/>
            <a:ext cx="10442573" cy="871537"/>
          </a:xfrm>
        </p:spPr>
        <p:txBody>
          <a:bodyPr/>
          <a:lstStyle/>
          <a:p>
            <a:r>
              <a:rPr lang="en-US" dirty="0" smtClean="0"/>
              <a:t>UMT Discovery </a:t>
            </a:r>
            <a:r>
              <a:rPr lang="en-US" smtClean="0"/>
              <a:t>Protocol – EPoC Use Case</a:t>
            </a:r>
            <a:endParaRPr lang="en-US" dirty="0"/>
          </a:p>
        </p:txBody>
      </p:sp>
      <p:pic>
        <p:nvPicPr>
          <p:cNvPr id="529410" name="Picture 2"/>
          <p:cNvPicPr>
            <a:picLocks noGrp="1" noChangeAspect="1" noChangeArrowheads="1"/>
          </p:cNvPicPr>
          <p:nvPr>
            <p:ph idx="1"/>
          </p:nvPr>
        </p:nvPicPr>
        <p:blipFill>
          <a:blip r:embed="rId2" cstate="print"/>
          <a:srcRect/>
          <a:stretch>
            <a:fillRect/>
          </a:stretch>
        </p:blipFill>
        <p:spPr bwMode="auto">
          <a:xfrm>
            <a:off x="1097280" y="978946"/>
            <a:ext cx="9208546" cy="521476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err="1" smtClean="0"/>
              <a:t>Cablelabs</a:t>
            </a:r>
            <a:r>
              <a:rPr lang="en-US" dirty="0" smtClean="0"/>
              <a:t> Distributed Access Architectures</a:t>
            </a:r>
          </a:p>
          <a:p>
            <a:r>
              <a:rPr lang="en-US" dirty="0" smtClean="0"/>
              <a:t>Remote MAC &amp; PHY (R-MACPHY)</a:t>
            </a:r>
          </a:p>
          <a:p>
            <a:pPr lvl="1"/>
            <a:r>
              <a:rPr lang="en-US" dirty="0" smtClean="0"/>
              <a:t>Functional Modules of Distributed CMTS Architecture</a:t>
            </a:r>
          </a:p>
          <a:p>
            <a:pPr lvl="1"/>
            <a:r>
              <a:rPr lang="en-US" dirty="0" smtClean="0"/>
              <a:t>R-MACPHY System Architecture</a:t>
            </a:r>
          </a:p>
          <a:p>
            <a:pPr lvl="1"/>
            <a:r>
              <a:rPr lang="en-US" dirty="0" smtClean="0"/>
              <a:t>R-MACPHY Management Architecture</a:t>
            </a:r>
          </a:p>
          <a:p>
            <a:r>
              <a:rPr lang="en-US" dirty="0" smtClean="0"/>
              <a:t>Remote PHY (R-PHY)</a:t>
            </a:r>
          </a:p>
          <a:p>
            <a:pPr lvl="1"/>
            <a:r>
              <a:rPr lang="en-US" dirty="0" smtClean="0"/>
              <a:t>L2TPv3 Pseudo-wires</a:t>
            </a:r>
          </a:p>
          <a:p>
            <a:pPr lvl="1"/>
            <a:r>
              <a:rPr lang="en-US" dirty="0" smtClean="0"/>
              <a:t>R-PHY System Architecture</a:t>
            </a:r>
          </a:p>
          <a:p>
            <a:pPr lvl="1"/>
            <a:r>
              <a:rPr lang="en-US" dirty="0" smtClean="0"/>
              <a:t>Example of R-PHY L2TPv3 Topologies</a:t>
            </a:r>
          </a:p>
          <a:p>
            <a:pPr lvl="1"/>
            <a:r>
              <a:rPr lang="en-US" dirty="0" smtClean="0"/>
              <a:t>R-PHY Tunneling Protocols (use L2TPv3 – </a:t>
            </a:r>
            <a:r>
              <a:rPr lang="en-US" dirty="0" smtClean="0">
                <a:hlinkClick r:id="rId2"/>
              </a:rPr>
              <a:t>RFC3931</a:t>
            </a:r>
            <a:r>
              <a:rPr lang="en-US" dirty="0" smtClean="0"/>
              <a:t>).</a:t>
            </a:r>
          </a:p>
          <a:p>
            <a:pPr lvl="2"/>
            <a:r>
              <a:rPr lang="en-US" dirty="0" smtClean="0"/>
              <a:t>DEPI (Downstream External PHY Interface)</a:t>
            </a:r>
          </a:p>
          <a:p>
            <a:pPr lvl="2"/>
            <a:r>
              <a:rPr lang="en-US" dirty="0" smtClean="0"/>
              <a:t>UPEI (Upstream External PHY Interface)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Access Architectures</a:t>
            </a:r>
            <a:endParaRPr lang="en-US" dirty="0"/>
          </a:p>
        </p:txBody>
      </p:sp>
      <p:pic>
        <p:nvPicPr>
          <p:cNvPr id="465922" name="Picture 2"/>
          <p:cNvPicPr>
            <a:picLocks noGrp="1" noChangeAspect="1" noChangeArrowheads="1"/>
          </p:cNvPicPr>
          <p:nvPr>
            <p:ph idx="1"/>
          </p:nvPr>
        </p:nvPicPr>
        <p:blipFill>
          <a:blip r:embed="rId2" cstate="print"/>
          <a:srcRect/>
          <a:stretch>
            <a:fillRect/>
          </a:stretch>
        </p:blipFill>
        <p:spPr bwMode="auto">
          <a:xfrm>
            <a:off x="876300" y="1271685"/>
            <a:ext cx="10442575" cy="489406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3"/>
          <p:cNvSpPr txBox="1">
            <a:spLocks noChangeArrowheads="1"/>
          </p:cNvSpPr>
          <p:nvPr/>
        </p:nvSpPr>
        <p:spPr bwMode="auto">
          <a:xfrm>
            <a:off x="1106572" y="1850664"/>
            <a:ext cx="245597" cy="493184"/>
          </a:xfrm>
          <a:prstGeom prst="rect">
            <a:avLst/>
          </a:prstGeom>
          <a:noFill/>
          <a:ln w="9525">
            <a:noFill/>
            <a:miter lim="800000"/>
            <a:headEnd/>
            <a:tailEnd/>
          </a:ln>
        </p:spPr>
        <p:txBody>
          <a:bodyPr wrap="none" lIns="121834" tIns="60914" rIns="121834" bIns="60914">
            <a:spAutoFit/>
          </a:bodyPr>
          <a:lstStyle/>
          <a:p>
            <a:pPr>
              <a:lnSpc>
                <a:spcPct val="100000"/>
              </a:lnSpc>
              <a:buFontTx/>
              <a:buNone/>
            </a:pPr>
            <a:endParaRPr kumimoji="1" lang="zh-CN" altLang="zh-CN" sz="2400" dirty="0">
              <a:solidFill>
                <a:srgbClr val="000000"/>
              </a:solidFill>
              <a:ea typeface="PMingLiU" pitchFamily="18" charset="-120"/>
            </a:endParaRPr>
          </a:p>
        </p:txBody>
      </p:sp>
      <p:sp>
        <p:nvSpPr>
          <p:cNvPr id="7172" name="AutoShape 4"/>
          <p:cNvSpPr>
            <a:spLocks noChangeArrowheads="1"/>
          </p:cNvSpPr>
          <p:nvPr/>
        </p:nvSpPr>
        <p:spPr bwMode="gray">
          <a:xfrm>
            <a:off x="1737504" y="2877249"/>
            <a:ext cx="8686656" cy="918633"/>
          </a:xfrm>
          <a:prstGeom prst="roundRect">
            <a:avLst>
              <a:gd name="adj" fmla="val 16667"/>
            </a:avLst>
          </a:prstGeom>
          <a:solidFill>
            <a:srgbClr val="92D050"/>
          </a:solidFill>
          <a:ln w="28575" algn="ctr">
            <a:solidFill>
              <a:schemeClr val="bg1"/>
            </a:solidFill>
            <a:round/>
            <a:headEnd/>
            <a:tailEnd/>
          </a:ln>
          <a:effectLst>
            <a:outerShdw dist="71842" dir="2700000" algn="ctr" rotWithShape="0">
              <a:schemeClr val="bg2">
                <a:alpha val="50000"/>
              </a:schemeClr>
            </a:outerShdw>
          </a:effectLst>
        </p:spPr>
        <p:txBody>
          <a:bodyPr wrap="none" lIns="121834" tIns="60914" rIns="121834" bIns="60914" anchor="ctr"/>
          <a:lstStyle/>
          <a:p>
            <a:pPr algn="ctr">
              <a:lnSpc>
                <a:spcPct val="100000"/>
              </a:lnSpc>
              <a:buFontTx/>
              <a:buNone/>
            </a:pPr>
            <a:endParaRPr lang="zh-CN" altLang="zh-CN" sz="2400" dirty="0">
              <a:solidFill>
                <a:srgbClr val="000000"/>
              </a:solidFill>
            </a:endParaRPr>
          </a:p>
        </p:txBody>
      </p:sp>
      <p:sp>
        <p:nvSpPr>
          <p:cNvPr id="7173" name="AutoShape 5"/>
          <p:cNvSpPr>
            <a:spLocks noChangeArrowheads="1"/>
          </p:cNvSpPr>
          <p:nvPr/>
        </p:nvSpPr>
        <p:spPr bwMode="gray">
          <a:xfrm>
            <a:off x="1330997" y="2530116"/>
            <a:ext cx="942163" cy="1375833"/>
          </a:xfrm>
          <a:prstGeom prst="diamond">
            <a:avLst/>
          </a:prstGeom>
          <a:solidFill>
            <a:srgbClr val="92D050"/>
          </a:solidFill>
          <a:ln w="25400" algn="ctr">
            <a:solidFill>
              <a:schemeClr val="bg1"/>
            </a:solidFill>
            <a:miter lim="800000"/>
            <a:headEnd/>
            <a:tailEnd/>
          </a:ln>
          <a:effectLst>
            <a:outerShdw dist="76200" algn="ctr" rotWithShape="0">
              <a:schemeClr val="bg2"/>
            </a:outerShdw>
          </a:effectLst>
        </p:spPr>
        <p:txBody>
          <a:bodyPr wrap="none" lIns="121834" tIns="60914" rIns="121834" bIns="60914" anchor="ctr"/>
          <a:lstStyle/>
          <a:p>
            <a:pPr>
              <a:lnSpc>
                <a:spcPct val="100000"/>
              </a:lnSpc>
              <a:buFontTx/>
              <a:buNone/>
            </a:pPr>
            <a:endParaRPr lang="zh-CN" altLang="en-US" sz="2400" dirty="0">
              <a:solidFill>
                <a:srgbClr val="000000"/>
              </a:solidFill>
            </a:endParaRPr>
          </a:p>
        </p:txBody>
      </p:sp>
      <p:sp>
        <p:nvSpPr>
          <p:cNvPr id="106501" name="Text Box 6"/>
          <p:cNvSpPr txBox="1">
            <a:spLocks noChangeArrowheads="1"/>
          </p:cNvSpPr>
          <p:nvPr/>
        </p:nvSpPr>
        <p:spPr bwMode="gray">
          <a:xfrm>
            <a:off x="2448888" y="2993665"/>
            <a:ext cx="7738603" cy="692404"/>
          </a:xfrm>
          <a:prstGeom prst="rect">
            <a:avLst/>
          </a:prstGeom>
          <a:noFill/>
          <a:ln w="9525" algn="ctr">
            <a:noFill/>
            <a:miter lim="800000"/>
            <a:headEnd/>
            <a:tailEnd/>
          </a:ln>
        </p:spPr>
        <p:txBody>
          <a:bodyPr wrap="square" lIns="121834" tIns="60914" rIns="121834" bIns="60914">
            <a:spAutoFit/>
          </a:bodyPr>
          <a:lstStyle/>
          <a:p>
            <a:pPr algn="ctr" eaLnBrk="0" hangingPunct="0">
              <a:lnSpc>
                <a:spcPct val="100000"/>
              </a:lnSpc>
              <a:buFontTx/>
              <a:buNone/>
            </a:pPr>
            <a:r>
              <a:rPr kumimoji="1" lang="en-US" altLang="zh-CN" sz="3700" dirty="0" smtClean="0">
                <a:solidFill>
                  <a:schemeClr val="bg1"/>
                </a:solidFill>
                <a:ea typeface="PMingLiU" pitchFamily="18" charset="-120"/>
              </a:rPr>
              <a:t>R-MACPHY</a:t>
            </a:r>
            <a:endParaRPr kumimoji="1" lang="en-US" altLang="zh-CN" sz="3700" dirty="0">
              <a:solidFill>
                <a:schemeClr val="bg1"/>
              </a:solidFill>
              <a:ea typeface="PMingLiU" pitchFamily="18" charset="-120"/>
            </a:endParaRPr>
          </a:p>
        </p:txBody>
      </p:sp>
      <p:sp>
        <p:nvSpPr>
          <p:cNvPr id="106502" name="Text Box 7"/>
          <p:cNvSpPr txBox="1">
            <a:spLocks noChangeArrowheads="1"/>
          </p:cNvSpPr>
          <p:nvPr/>
        </p:nvSpPr>
        <p:spPr bwMode="gray">
          <a:xfrm>
            <a:off x="1534251" y="2697331"/>
            <a:ext cx="489078" cy="615951"/>
          </a:xfrm>
          <a:prstGeom prst="rect">
            <a:avLst/>
          </a:prstGeom>
          <a:noFill/>
          <a:ln w="9525" algn="ctr">
            <a:noFill/>
            <a:miter lim="800000"/>
            <a:headEnd/>
            <a:tailEnd/>
          </a:ln>
        </p:spPr>
        <p:txBody>
          <a:bodyPr lIns="121834" tIns="60914" rIns="121834" bIns="60914">
            <a:spAutoFit/>
          </a:bodyPr>
          <a:lstStyle/>
          <a:p>
            <a:pPr algn="ctr" eaLnBrk="0" hangingPunct="0">
              <a:lnSpc>
                <a:spcPct val="100000"/>
              </a:lnSpc>
              <a:buFontTx/>
              <a:buNone/>
            </a:pPr>
            <a:r>
              <a:rPr kumimoji="1" lang="en-US" altLang="zh-CN" sz="3200" b="1" dirty="0">
                <a:solidFill>
                  <a:srgbClr val="FFFFFF"/>
                </a:solidFill>
                <a:ea typeface="PMingLiU" pitchFamily="18" charset="-120"/>
              </a:rPr>
              <a:t>1</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48" y="325439"/>
            <a:ext cx="11775627" cy="871537"/>
          </a:xfrm>
        </p:spPr>
        <p:txBody>
          <a:bodyPr/>
          <a:lstStyle/>
          <a:p>
            <a:r>
              <a:rPr lang="en-US" dirty="0" smtClean="0"/>
              <a:t>Functional Modules of the Distributed CMTS Architecture</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893807" y="1387736"/>
            <a:ext cx="8982635" cy="4475182"/>
          </a:xfrm>
          <a:prstGeom prst="rect">
            <a:avLst/>
          </a:prstGeom>
          <a:noFill/>
          <a:ln w="9525">
            <a:noFill/>
            <a:miter lim="800000"/>
            <a:headEnd/>
            <a:tailEnd/>
          </a:ln>
        </p:spPr>
      </p:pic>
      <p:sp>
        <p:nvSpPr>
          <p:cNvPr id="5" name="TextBox 4"/>
          <p:cNvSpPr txBox="1"/>
          <p:nvPr/>
        </p:nvSpPr>
        <p:spPr>
          <a:xfrm>
            <a:off x="322730" y="1570615"/>
            <a:ext cx="2377439" cy="323165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dirty="0" smtClean="0"/>
              <a:t>System control module</a:t>
            </a:r>
            <a:r>
              <a:rPr lang="en-US" sz="1200" dirty="0" smtClean="0"/>
              <a:t>: This logical module is responsible for Configuration and management of the RFI module and the classification and forwarding module. For example, during CM registration, the system control module parses service flows and classification information reported by the CM and configures the classification and forwarding module accordingly. In addition, the system control module works with the NMS and the configuration system for service configuration and management.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R-MACPHY Architecture </a:t>
            </a:r>
            <a:endParaRPr lang="en-US" sz="3600" dirty="0"/>
          </a:p>
        </p:txBody>
      </p:sp>
      <p:sp>
        <p:nvSpPr>
          <p:cNvPr id="3" name="Content Placeholder 2"/>
          <p:cNvSpPr>
            <a:spLocks noGrp="1"/>
          </p:cNvSpPr>
          <p:nvPr>
            <p:ph idx="1"/>
          </p:nvPr>
        </p:nvSpPr>
        <p:spPr/>
        <p:txBody>
          <a:bodyPr/>
          <a:lstStyle/>
          <a:p>
            <a:pPr>
              <a:buNone/>
            </a:pPr>
            <a:r>
              <a:rPr lang="en-US" dirty="0" smtClean="0"/>
              <a:t> </a:t>
            </a:r>
            <a:endParaRPr lang="en-US" dirty="0"/>
          </a:p>
        </p:txBody>
      </p:sp>
      <p:graphicFrame>
        <p:nvGraphicFramePr>
          <p:cNvPr id="69635" name="Object 3"/>
          <p:cNvGraphicFramePr>
            <a:graphicFrameLocks noChangeAspect="1"/>
          </p:cNvGraphicFramePr>
          <p:nvPr/>
        </p:nvGraphicFramePr>
        <p:xfrm>
          <a:off x="925157" y="1312433"/>
          <a:ext cx="9703397" cy="3829722"/>
        </p:xfrm>
        <a:graphic>
          <a:graphicData uri="http://schemas.openxmlformats.org/presentationml/2006/ole">
            <mc:AlternateContent xmlns:mc="http://schemas.openxmlformats.org/markup-compatibility/2006">
              <mc:Choice xmlns:v="urn:schemas-microsoft-com:vml" Requires="v">
                <p:oleObj spid="_x0000_s466948" name="Visio" r:id="rId3" imgW="7147710" imgH="2757757" progId="Visio.Drawing.11">
                  <p:embed/>
                </p:oleObj>
              </mc:Choice>
              <mc:Fallback>
                <p:oleObj name="Visio" r:id="rId3" imgW="7147710" imgH="2757757"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157" y="1312433"/>
                        <a:ext cx="9703397" cy="3829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TextBox 5"/>
          <p:cNvSpPr txBox="1"/>
          <p:nvPr/>
        </p:nvSpPr>
        <p:spPr>
          <a:xfrm>
            <a:off x="1237131" y="4991549"/>
            <a:ext cx="8950362" cy="92333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Wingdings" pitchFamily="2" charset="2"/>
              <a:buChar char="Ø"/>
            </a:pPr>
            <a:r>
              <a:rPr lang="en-US" dirty="0" smtClean="0"/>
              <a:t> R-MACPHY Controller manages the configuration of the of the R-MACPHY device.</a:t>
            </a:r>
          </a:p>
          <a:p>
            <a:pPr>
              <a:buFont typeface="Wingdings" pitchFamily="2" charset="2"/>
              <a:buChar char="Ø"/>
            </a:pPr>
            <a:r>
              <a:rPr lang="en-US" dirty="0" smtClean="0"/>
              <a:t> The Controller can be either a separate device or a component embedded in an aggregation and switching device, such as a router, a switch, or an OLT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05111" y="224669"/>
            <a:ext cx="11310841" cy="749905"/>
          </a:xfrm>
        </p:spPr>
        <p:txBody>
          <a:bodyPr/>
          <a:lstStyle/>
          <a:p>
            <a:r>
              <a:rPr lang="en-US" altLang="zh-CN" sz="3600" dirty="0" smtClean="0">
                <a:latin typeface="Arial Unicode MS" pitchFamily="34" charset="-122"/>
                <a:ea typeface="Arial Unicode MS" pitchFamily="34" charset="-122"/>
                <a:cs typeface="Arial Unicode MS" pitchFamily="34" charset="-122"/>
              </a:rPr>
              <a:t>R-MACPHY Management Using the Controller</a:t>
            </a:r>
            <a:endParaRPr lang="zh-CN" altLang="en-US" sz="3600" dirty="0" smtClean="0">
              <a:latin typeface="Arial Unicode MS" pitchFamily="34" charset="-122"/>
              <a:ea typeface="Arial Unicode MS" pitchFamily="34" charset="-122"/>
              <a:cs typeface="Arial Unicode MS" pitchFamily="34" charset="-122"/>
            </a:endParaRPr>
          </a:p>
        </p:txBody>
      </p:sp>
      <p:graphicFrame>
        <p:nvGraphicFramePr>
          <p:cNvPr id="44034" name="Object 2"/>
          <p:cNvGraphicFramePr>
            <a:graphicFrameLocks noChangeAspect="1"/>
          </p:cNvGraphicFramePr>
          <p:nvPr/>
        </p:nvGraphicFramePr>
        <p:xfrm>
          <a:off x="395288" y="1266825"/>
          <a:ext cx="11290300" cy="4327525"/>
        </p:xfrm>
        <a:graphic>
          <a:graphicData uri="http://schemas.openxmlformats.org/presentationml/2006/ole">
            <mc:AlternateContent xmlns:mc="http://schemas.openxmlformats.org/markup-compatibility/2006">
              <mc:Choice xmlns:v="urn:schemas-microsoft-com:vml" Requires="v">
                <p:oleObj spid="_x0000_s467972" name="Visio" r:id="rId4" imgW="10207890" imgH="4222900" progId="Visio.Drawing.11">
                  <p:embed/>
                </p:oleObj>
              </mc:Choice>
              <mc:Fallback>
                <p:oleObj name="Visio" r:id="rId4" imgW="10207890" imgH="4222900"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266825"/>
                        <a:ext cx="11290300" cy="432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236669" y="3749457"/>
            <a:ext cx="4518212" cy="233910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Wingdings" pitchFamily="2" charset="2"/>
              <a:buChar char="Ø"/>
            </a:pPr>
            <a:r>
              <a:rPr lang="en-US" sz="1400" dirty="0" smtClean="0"/>
              <a:t>  </a:t>
            </a:r>
            <a:r>
              <a:rPr lang="en-US" sz="1200" dirty="0" smtClean="0"/>
              <a:t>OLT/Router is managed using existing management systems.</a:t>
            </a:r>
          </a:p>
          <a:p>
            <a:pPr>
              <a:buFont typeface="Wingdings" pitchFamily="2" charset="2"/>
              <a:buChar char="Ø"/>
            </a:pPr>
            <a:r>
              <a:rPr lang="en-US" sz="1200" dirty="0" smtClean="0"/>
              <a:t>  CM is Managed using  existing DOICSIS provisioning and NMS systems.</a:t>
            </a:r>
          </a:p>
          <a:p>
            <a:pPr>
              <a:buFont typeface="Wingdings" pitchFamily="2" charset="2"/>
              <a:buChar char="Ø"/>
            </a:pPr>
            <a:r>
              <a:rPr lang="en-US" sz="1200" dirty="0" smtClean="0"/>
              <a:t>  R-MACPHY devices and their CM interfaces are managed like slots in CMTS Chassis.</a:t>
            </a:r>
          </a:p>
          <a:p>
            <a:pPr>
              <a:buFont typeface="Wingdings" pitchFamily="2" charset="2"/>
              <a:buChar char="Ø"/>
            </a:pPr>
            <a:r>
              <a:rPr lang="en-US" sz="1200" dirty="0" smtClean="0"/>
              <a:t> </a:t>
            </a:r>
            <a:r>
              <a:rPr lang="en-US" sz="1200" dirty="0" smtClean="0">
                <a:latin typeface="Arial Unicode MS" pitchFamily="34" charset="-122"/>
                <a:ea typeface="Arial Unicode MS" pitchFamily="34" charset="-122"/>
                <a:cs typeface="Arial Unicode MS" pitchFamily="34" charset="-122"/>
              </a:rPr>
              <a:t>No interest within China MSO for interoperability between Controller and R-MACPHY (CMC).  Therefore, there is no interest to update CDMM to reflect new requirements. As a result vendors such as Huawei implement their own L2 protocol.</a:t>
            </a:r>
            <a:endParaRPr lang="en-US" sz="1200" dirty="0" smtClean="0"/>
          </a:p>
          <a:p>
            <a:pPr>
              <a:buFont typeface="Wingdings" pitchFamily="2" charset="2"/>
              <a:buChar char="Ø"/>
            </a:pPr>
            <a:r>
              <a:rPr lang="en-US" sz="1200" dirty="0" smtClean="0"/>
              <a:t> Huawei proposes </a:t>
            </a:r>
            <a:r>
              <a:rPr lang="en-US" altLang="zh-CN" sz="1200" dirty="0" err="1" smtClean="0">
                <a:latin typeface="Arial Unicode MS" pitchFamily="34" charset="-122"/>
                <a:ea typeface="Arial Unicode MS" pitchFamily="34" charset="-122"/>
                <a:cs typeface="Arial Unicode MS" pitchFamily="34" charset="-122"/>
              </a:rPr>
              <a:t>Netconf</a:t>
            </a:r>
            <a:r>
              <a:rPr lang="en-US" altLang="zh-CN" sz="1200" dirty="0" smtClean="0">
                <a:latin typeface="Arial Unicode MS" pitchFamily="34" charset="-122"/>
                <a:ea typeface="Arial Unicode MS" pitchFamily="34" charset="-122"/>
                <a:cs typeface="Arial Unicode MS" pitchFamily="34" charset="-122"/>
              </a:rPr>
              <a:t>/SNMP as the management protocol between the controller and R-MACPHY node.</a:t>
            </a:r>
          </a:p>
        </p:txBody>
      </p:sp>
      <p:sp>
        <p:nvSpPr>
          <p:cNvPr id="5" name="TextBox 4"/>
          <p:cNvSpPr txBox="1"/>
          <p:nvPr/>
        </p:nvSpPr>
        <p:spPr>
          <a:xfrm>
            <a:off x="5195944" y="5766099"/>
            <a:ext cx="6508375" cy="276999"/>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200" dirty="0" smtClean="0"/>
              <a:t>PNM is used for MER Reporting, Symbol Capture, FEC Error Reporting PHY Stats Reporting</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3"/>
          <p:cNvSpPr txBox="1">
            <a:spLocks noChangeArrowheads="1"/>
          </p:cNvSpPr>
          <p:nvPr/>
        </p:nvSpPr>
        <p:spPr bwMode="auto">
          <a:xfrm>
            <a:off x="1106572" y="1850664"/>
            <a:ext cx="245597" cy="493184"/>
          </a:xfrm>
          <a:prstGeom prst="rect">
            <a:avLst/>
          </a:prstGeom>
          <a:noFill/>
          <a:ln w="9525">
            <a:noFill/>
            <a:miter lim="800000"/>
            <a:headEnd/>
            <a:tailEnd/>
          </a:ln>
        </p:spPr>
        <p:txBody>
          <a:bodyPr wrap="none" lIns="121834" tIns="60914" rIns="121834" bIns="60914">
            <a:spAutoFit/>
          </a:bodyPr>
          <a:lstStyle/>
          <a:p>
            <a:pPr>
              <a:lnSpc>
                <a:spcPct val="100000"/>
              </a:lnSpc>
              <a:buFontTx/>
              <a:buNone/>
            </a:pPr>
            <a:endParaRPr kumimoji="1" lang="zh-CN" altLang="zh-CN" sz="2400" dirty="0">
              <a:solidFill>
                <a:srgbClr val="000000"/>
              </a:solidFill>
              <a:ea typeface="PMingLiU" pitchFamily="18" charset="-120"/>
            </a:endParaRPr>
          </a:p>
        </p:txBody>
      </p:sp>
      <p:sp>
        <p:nvSpPr>
          <p:cNvPr id="7172" name="AutoShape 4"/>
          <p:cNvSpPr>
            <a:spLocks noChangeArrowheads="1"/>
          </p:cNvSpPr>
          <p:nvPr/>
        </p:nvSpPr>
        <p:spPr bwMode="gray">
          <a:xfrm>
            <a:off x="1737504" y="2877249"/>
            <a:ext cx="8686656" cy="918633"/>
          </a:xfrm>
          <a:prstGeom prst="roundRect">
            <a:avLst>
              <a:gd name="adj" fmla="val 16667"/>
            </a:avLst>
          </a:prstGeom>
          <a:solidFill>
            <a:srgbClr val="92D050"/>
          </a:solidFill>
          <a:ln w="28575" algn="ctr">
            <a:solidFill>
              <a:schemeClr val="bg1"/>
            </a:solidFill>
            <a:round/>
            <a:headEnd/>
            <a:tailEnd/>
          </a:ln>
          <a:effectLst>
            <a:outerShdw dist="71842" dir="2700000" algn="ctr" rotWithShape="0">
              <a:schemeClr val="bg2">
                <a:alpha val="50000"/>
              </a:schemeClr>
            </a:outerShdw>
          </a:effectLst>
        </p:spPr>
        <p:txBody>
          <a:bodyPr wrap="none" lIns="121834" tIns="60914" rIns="121834" bIns="60914" anchor="ctr"/>
          <a:lstStyle/>
          <a:p>
            <a:pPr algn="ctr">
              <a:lnSpc>
                <a:spcPct val="100000"/>
              </a:lnSpc>
              <a:buFontTx/>
              <a:buNone/>
            </a:pPr>
            <a:endParaRPr lang="zh-CN" altLang="zh-CN" sz="2400" dirty="0">
              <a:solidFill>
                <a:srgbClr val="000000"/>
              </a:solidFill>
            </a:endParaRPr>
          </a:p>
        </p:txBody>
      </p:sp>
      <p:sp>
        <p:nvSpPr>
          <p:cNvPr id="7173" name="AutoShape 5"/>
          <p:cNvSpPr>
            <a:spLocks noChangeArrowheads="1"/>
          </p:cNvSpPr>
          <p:nvPr/>
        </p:nvSpPr>
        <p:spPr bwMode="gray">
          <a:xfrm>
            <a:off x="1330997" y="2530116"/>
            <a:ext cx="942163" cy="1375833"/>
          </a:xfrm>
          <a:prstGeom prst="diamond">
            <a:avLst/>
          </a:prstGeom>
          <a:solidFill>
            <a:srgbClr val="92D050"/>
          </a:solidFill>
          <a:ln w="25400" algn="ctr">
            <a:solidFill>
              <a:schemeClr val="bg1"/>
            </a:solidFill>
            <a:miter lim="800000"/>
            <a:headEnd/>
            <a:tailEnd/>
          </a:ln>
          <a:effectLst>
            <a:outerShdw dist="76200" algn="ctr" rotWithShape="0">
              <a:schemeClr val="bg2"/>
            </a:outerShdw>
          </a:effectLst>
        </p:spPr>
        <p:txBody>
          <a:bodyPr wrap="none" lIns="121834" tIns="60914" rIns="121834" bIns="60914" anchor="ctr"/>
          <a:lstStyle/>
          <a:p>
            <a:pPr>
              <a:lnSpc>
                <a:spcPct val="100000"/>
              </a:lnSpc>
              <a:buFontTx/>
              <a:buNone/>
            </a:pPr>
            <a:endParaRPr lang="zh-CN" altLang="en-US" sz="2400" dirty="0">
              <a:solidFill>
                <a:srgbClr val="000000"/>
              </a:solidFill>
            </a:endParaRPr>
          </a:p>
        </p:txBody>
      </p:sp>
      <p:sp>
        <p:nvSpPr>
          <p:cNvPr id="106501" name="Text Box 6"/>
          <p:cNvSpPr txBox="1">
            <a:spLocks noChangeArrowheads="1"/>
          </p:cNvSpPr>
          <p:nvPr/>
        </p:nvSpPr>
        <p:spPr bwMode="gray">
          <a:xfrm>
            <a:off x="2448888" y="2993665"/>
            <a:ext cx="7738603" cy="692404"/>
          </a:xfrm>
          <a:prstGeom prst="rect">
            <a:avLst/>
          </a:prstGeom>
          <a:noFill/>
          <a:ln w="9525" algn="ctr">
            <a:noFill/>
            <a:miter lim="800000"/>
            <a:headEnd/>
            <a:tailEnd/>
          </a:ln>
        </p:spPr>
        <p:txBody>
          <a:bodyPr wrap="square" lIns="121834" tIns="60914" rIns="121834" bIns="60914">
            <a:spAutoFit/>
          </a:bodyPr>
          <a:lstStyle/>
          <a:p>
            <a:pPr algn="ctr" eaLnBrk="0" hangingPunct="0">
              <a:lnSpc>
                <a:spcPct val="100000"/>
              </a:lnSpc>
              <a:buFontTx/>
              <a:buNone/>
            </a:pPr>
            <a:r>
              <a:rPr kumimoji="1" lang="en-US" altLang="zh-CN" sz="3700" dirty="0" smtClean="0">
                <a:solidFill>
                  <a:schemeClr val="bg1"/>
                </a:solidFill>
                <a:ea typeface="PMingLiU" pitchFamily="18" charset="-120"/>
              </a:rPr>
              <a:t>R-PHY</a:t>
            </a:r>
            <a:endParaRPr kumimoji="1" lang="en-US" altLang="zh-CN" sz="3700" dirty="0">
              <a:solidFill>
                <a:schemeClr val="bg1"/>
              </a:solidFill>
              <a:ea typeface="PMingLiU" pitchFamily="18" charset="-120"/>
            </a:endParaRPr>
          </a:p>
        </p:txBody>
      </p:sp>
      <p:sp>
        <p:nvSpPr>
          <p:cNvPr id="106502" name="Text Box 7"/>
          <p:cNvSpPr txBox="1">
            <a:spLocks noChangeArrowheads="1"/>
          </p:cNvSpPr>
          <p:nvPr/>
        </p:nvSpPr>
        <p:spPr bwMode="gray">
          <a:xfrm>
            <a:off x="1534251" y="2697331"/>
            <a:ext cx="489078" cy="615951"/>
          </a:xfrm>
          <a:prstGeom prst="rect">
            <a:avLst/>
          </a:prstGeom>
          <a:noFill/>
          <a:ln w="9525" algn="ctr">
            <a:noFill/>
            <a:miter lim="800000"/>
            <a:headEnd/>
            <a:tailEnd/>
          </a:ln>
        </p:spPr>
        <p:txBody>
          <a:bodyPr lIns="121834" tIns="60914" rIns="121834" bIns="60914">
            <a:spAutoFit/>
          </a:bodyPr>
          <a:lstStyle/>
          <a:p>
            <a:pPr algn="ctr" eaLnBrk="0" hangingPunct="0">
              <a:lnSpc>
                <a:spcPct val="100000"/>
              </a:lnSpc>
              <a:buFontTx/>
              <a:buNone/>
            </a:pPr>
            <a:r>
              <a:rPr kumimoji="1" lang="en-US" altLang="zh-CN" sz="3200" b="1" dirty="0">
                <a:solidFill>
                  <a:srgbClr val="FFFFFF"/>
                </a:solidFill>
                <a:ea typeface="PMingLiU" pitchFamily="18" charset="-120"/>
              </a:rPr>
              <a:t>2</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uawei PPT Template 16_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txDef>
      <a:spPr>
        <a:noFill/>
        <a:ln>
          <a:solidFill>
            <a:schemeClr val="tx1"/>
          </a:solidFill>
        </a:ln>
      </a:spPr>
      <a:bodyPr wrap="none" rtlCol="0">
        <a:spAutoFit/>
      </a:bodyPr>
      <a:lstStyle>
        <a:defPPr>
          <a:defRPr sz="1200" dirty="0" err="1" smtClean="0"/>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MEF Powerpoint Template-blue">
  <a:themeElements>
    <a:clrScheme name="1_MEF Powerpoint Template-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MEF Powerpoint Template-blu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EF Powerpoint Template-blu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EF Powerpoint Template-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EF Powerpoint Template-blu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EF Powerpoint Template-blu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EF Powerpoint Template-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EF Powerpoint Template-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EF Powerpoint Template-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txDef>
      <a:spPr>
        <a:noFill/>
        <a:ln>
          <a:solidFill>
            <a:schemeClr val="tx1"/>
          </a:solidFill>
        </a:ln>
      </a:spPr>
      <a:bodyPr wrap="none" rtlCol="0">
        <a:spAutoFit/>
      </a:bodyPr>
      <a:lstStyle>
        <a:defPPr>
          <a:defRPr sz="1200" dirty="0" err="1" smtClean="0"/>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4937</TotalTime>
  <Words>653</Words>
  <Application>Microsoft Macintosh PowerPoint</Application>
  <PresentationFormat>Custom</PresentationFormat>
  <Paragraphs>71</Paragraphs>
  <Slides>20</Slides>
  <Notes>1</Notes>
  <HiddenSlides>0</HiddenSlides>
  <MMClips>0</MMClips>
  <ScaleCrop>false</ScaleCrop>
  <HeadingPairs>
    <vt:vector size="6" baseType="variant">
      <vt:variant>
        <vt:lpstr>Theme</vt:lpstr>
      </vt:variant>
      <vt:variant>
        <vt:i4>11</vt:i4>
      </vt:variant>
      <vt:variant>
        <vt:lpstr>Embedded OLE Servers</vt:lpstr>
      </vt:variant>
      <vt:variant>
        <vt:i4>1</vt:i4>
      </vt:variant>
      <vt:variant>
        <vt:lpstr>Slide Titles</vt:lpstr>
      </vt:variant>
      <vt:variant>
        <vt:i4>20</vt:i4>
      </vt:variant>
    </vt:vector>
  </HeadingPairs>
  <TitlesOfParts>
    <vt:vector size="32" baseType="lpstr">
      <vt:lpstr>Huawei PPT Template 16_9</vt:lpstr>
      <vt:lpstr>1_Title1</vt:lpstr>
      <vt:lpstr>4_Title1</vt:lpstr>
      <vt:lpstr>5_Title1</vt:lpstr>
      <vt:lpstr>6_Title1</vt:lpstr>
      <vt:lpstr>7_Title1</vt:lpstr>
      <vt:lpstr>8_Title1</vt:lpstr>
      <vt:lpstr>9_Title1</vt:lpstr>
      <vt:lpstr>10_Title1</vt:lpstr>
      <vt:lpstr>11_Title1</vt:lpstr>
      <vt:lpstr>4_MEF Powerpoint Template-blue</vt:lpstr>
      <vt:lpstr>Visio</vt:lpstr>
      <vt:lpstr>Distributed Access Architectures </vt:lpstr>
      <vt:lpstr>      Objectives</vt:lpstr>
      <vt:lpstr>Agenda</vt:lpstr>
      <vt:lpstr>Distributed Access Architectures</vt:lpstr>
      <vt:lpstr>PowerPoint Presentation</vt:lpstr>
      <vt:lpstr>Functional Modules of the Distributed CMTS Architecture</vt:lpstr>
      <vt:lpstr>R-MACPHY Architecture </vt:lpstr>
      <vt:lpstr>R-MACPHY Management Using the Controller</vt:lpstr>
      <vt:lpstr>PowerPoint Presentation</vt:lpstr>
      <vt:lpstr>L2TPv3 Tunnels and Pseudo-wires</vt:lpstr>
      <vt:lpstr>R-PHY System Architecture</vt:lpstr>
      <vt:lpstr>R-PHY  L2TPv3 Topology </vt:lpstr>
      <vt:lpstr>R-PHY L2TPv3 Topology – Multiple Tunnels</vt:lpstr>
      <vt:lpstr>Remote PHY Pseudo-wires </vt:lpstr>
      <vt:lpstr>Downstream External PHY Interface (DEPI)</vt:lpstr>
      <vt:lpstr>Downstream  External PHY Interface (DEPI)</vt:lpstr>
      <vt:lpstr>Upstream External PHY Interface (UEPI)</vt:lpstr>
      <vt:lpstr>    </vt:lpstr>
      <vt:lpstr>L2TPv3 UDP encapsulation (Not Used in R-PHY)</vt:lpstr>
      <vt:lpstr>UMT Discovery Protocol – EPoC Use Case</vt:lpstr>
    </vt:vector>
  </TitlesOfParts>
  <Company>Huawei Technologies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Duane</dc:creator>
  <cp:lastModifiedBy>Max Riegel</cp:lastModifiedBy>
  <cp:revision>425</cp:revision>
  <dcterms:created xsi:type="dcterms:W3CDTF">2014-03-03T20:15:26Z</dcterms:created>
  <dcterms:modified xsi:type="dcterms:W3CDTF">2015-03-11T10:50:38Z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(3)YDcHWcjNnI/uzsDuoWkanJxqfGfEfTALuWT3kozc5O1RpsiRvKn//hwhzt9CPRfgPZPMQ+lg jUkI1FhDFoExv0FP1QjrHMv0yHjsdGohhWqsqJJsxVQCsaLvydtTzHnIxfq24SUuG64uF++r ahvEV2RmmVmR9LQAVHyJeenyc/956MFjSG1mIDh/xco+DOCcqP5bctaqUHyeYM2rxGlCQcN4 O6eAvLaeFlwI7scZ51sbk</vt:lpwstr>
  </property>
  <property fmtid="{D5CDD505-2E9C-101B-9397-08002B2CF9AE}" pid="3" name="_ms_pID_7253431">
    <vt:lpwstr>sdZwokxQ38FpBYFi5n25pMLNM6+8uLkP4/jyBiNFmVy5sp8piDz xHn6vIRTetiO0+UAaUZNGVq53p7nFhUUAm2/CZG9B4P111/QtuvTpGb4vorgYlWey6bWYu1B 77SscpOLXEte2IXyNs9B6BThp02pg1h9FVX4IVTb+3nFS7tmht7aAo28XfcRgkA/kB7VKhMi cm25n2lZ8sZThX03x/RZkuOaJcrtye/gijgJACOlFa</vt:lpwstr>
  </property>
  <property fmtid="{D5CDD505-2E9C-101B-9397-08002B2CF9AE}" pid="4" name="_ms_pID_7253432">
    <vt:lpwstr>Q7naEUcLeSdeQjBiac3GOjizOWzd31 Hz/MqCDb8WJQgjjgXY6ki6lRTh2UfwFR8a3/r5fFKEuD+z2ppDkw3bMOpr/mSIK9qRFeoIm7 5f/4Hn9un6xu+tafxl4kSVqyZI2qkqbnebHJV1ehcN/RMihWu3BKfh7Hk7PE6+qxbcuL8JhN Afn8BEhyBhhN0w==</vt:lpwstr>
  </property>
  <property fmtid="{D5CDD505-2E9C-101B-9397-08002B2CF9AE}" pid="5" name="_new_ms_pID_72543">
    <vt:lpwstr>(3)xazwmIt3a5yP9g4gDzSSxYEz+4hKm0s2lk4VYiKvVFPGghq31gyZWU0RXngnAHsjYJ9VoWuB_x000d_
rOLjs//V6mvoIP52Ph598qLO0tdYKVpaRzl0vi9IE76DqVnobVHoLcoL5kx2yVLQ4SKGGbpy_x000d_
cJD0JsvTsLpQ+T54NMkL6gkoBLpyeBjNVJsxvhZ3NC85Q2u64wwpyB1rdvr4E0938jHhSt62_x000d_
eFEbrJYAO8XbdaGb1l</vt:lpwstr>
  </property>
  <property fmtid="{D5CDD505-2E9C-101B-9397-08002B2CF9AE}" pid="6" name="_new_ms_pID_725431">
    <vt:lpwstr>ev85RVtvwIZURbXbh68F+MvXKTd0PhaqPqs3A6tYghwOEU4oK+NzeY_x000d_
1Gn91tHZ28VfusimgGDWXLVMUcSj2q9AnLLU8VZTmsHwEOQDSBZIfPU50xKvVgqzloLNGSvs_x000d_
tBogCMjLxDiRm6fe8Ro0IjYrVsjg2tA7EfsjLDkB5XCtatKi6/h2aEa49ej1XLkf0HOWokYj_x000d_
t1DH9k3ApEoNDKEaDnJ+Gf29rL6/0yUY6zHb</vt:lpwstr>
  </property>
  <property fmtid="{D5CDD505-2E9C-101B-9397-08002B2CF9AE}" pid="7" name="_new_ms_pID_725432">
    <vt:lpwstr>WHsXYO73Xek2bAcdWkO6kVO0nMsFWn4QlaBU_x000d_
fW/4R8mvRIqH6YsZciODo1+mZCvNJZW+kHzby+TvDwya8rFHvoLnnrWZRsXjA56v7JEfGQKC_x000d_
RF/TtI6pyNWKswsLEVR2ql56I0XzW4bYVg4OY30bmS+wTVmR+D/5BbbHfRa665zc</vt:lpwstr>
  </property>
  <property fmtid="{D5CDD505-2E9C-101B-9397-08002B2CF9AE}" pid="8" name="_new_ms_pID_725433">
    <vt:lpwstr>IW</vt:lpwstr>
  </property>
  <property fmtid="{D5CDD505-2E9C-101B-9397-08002B2CF9AE}" pid="9" name="sflag">
    <vt:lpwstr>1422788682</vt:lpwstr>
  </property>
</Properties>
</file>