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9"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2" d="100"/>
          <a:sy n="82" d="100"/>
        </p:scale>
        <p:origin x="-6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omniran-14-0086-01-00TG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85-00-00TG-november-2014-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6711495&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December 16</a:t>
            </a:r>
            <a:r>
              <a:rPr lang="en-US" baseline="30000" dirty="0" smtClean="0"/>
              <a:t>th</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2014-12-16</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hlinkClick r:id="rId3"/>
              </a:rPr>
              <a:t>https://mentor.ieee.org/omniran/dcn/14/omniran-14-0085-00-00TG-november-2014-f2f-meeting-minutes.docx</a:t>
            </a:r>
            <a:endParaRPr lang="en-US" dirty="0" smtClean="0"/>
          </a:p>
          <a:p>
            <a:pPr lvl="2"/>
            <a:r>
              <a:rPr lang="en-US" dirty="0" smtClean="0"/>
              <a:t>No comments raised</a:t>
            </a:r>
          </a:p>
          <a:p>
            <a:r>
              <a:rPr lang="en-US" dirty="0" smtClean="0"/>
              <a:t>Reports</a:t>
            </a:r>
          </a:p>
          <a:p>
            <a:pPr lvl="1"/>
            <a:r>
              <a:rPr lang="en-US" dirty="0" smtClean="0"/>
              <a:t>Juan Carlos reporting about Privacy EC SG</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a:t>
            </a:r>
            <a:r>
              <a:rPr lang="en-US" dirty="0" smtClean="0"/>
              <a:t>P802.1CF</a:t>
            </a:r>
          </a:p>
          <a:p>
            <a:pPr lvl="1"/>
            <a:r>
              <a:rPr lang="en-US" dirty="0" smtClean="0"/>
              <a:t>No new contributions received.</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Nov 2014 F2F meeting</a:t>
            </a:r>
          </a:p>
          <a:p>
            <a:pPr lvl="1"/>
            <a:r>
              <a:rPr lang="en-US" dirty="0" smtClean="0"/>
              <a:t>Schedules</a:t>
            </a:r>
          </a:p>
          <a:p>
            <a:pPr lvl="1"/>
            <a:r>
              <a:rPr lang="en-US" dirty="0" smtClean="0"/>
              <a:t>Agenda proposal</a:t>
            </a:r>
          </a:p>
          <a:p>
            <a:r>
              <a:rPr lang="en-US" dirty="0" smtClean="0"/>
              <a:t>AOB</a:t>
            </a:r>
          </a:p>
          <a:p>
            <a:r>
              <a:rPr lang="en-US" dirty="0" smtClean="0"/>
              <a:t>Adjourned at</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1/16</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Link Address</a:t>
                      </a:r>
                      <a:r>
                        <a:rPr lang="en-US" sz="1200" baseline="0" dirty="0" smtClean="0"/>
                        <a:t> SG</a:t>
                      </a:r>
                      <a:endParaRPr lang="en-US" sz="1200" dirty="0"/>
                    </a:p>
                  </a:txBody>
                  <a:tcPr marL="36000" marR="36000" marT="36000" marB="36000">
                    <a:solidFill>
                      <a:schemeClr val="bg2">
                        <a:lumMod val="7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a:txBody>
                    <a:bodyPr/>
                    <a:lstStyle/>
                    <a:p>
                      <a:r>
                        <a:rPr lang="en-US" sz="1200" dirty="0" smtClean="0"/>
                        <a:t>Link Address SG</a:t>
                      </a:r>
                      <a:endParaRPr lang="en-US" sz="1200" dirty="0"/>
                    </a:p>
                  </a:txBody>
                  <a:tcPr marL="36000" marR="36000" marT="36000" marB="36000">
                    <a:solidFill>
                      <a:schemeClr val="bg2">
                        <a:lumMod val="75000"/>
                      </a:schemeClr>
                    </a:solidFill>
                  </a:tcPr>
                </a:tc>
                <a:tc>
                  <a:txBody>
                    <a:bodyPr/>
                    <a:lstStyle/>
                    <a:p>
                      <a:r>
                        <a:rPr lang="de-DE" sz="1200" dirty="0" smtClean="0"/>
                        <a:t>Privacy EC SG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305800" cy="4525963"/>
          </a:xfrm>
        </p:spPr>
        <p:txBody>
          <a:bodyPr>
            <a:normAutofit fontScale="62500" lnSpcReduction="20000"/>
          </a:bodyPr>
          <a:lstStyle/>
          <a:p>
            <a:r>
              <a:rPr lang="en-GB" dirty="0" smtClean="0"/>
              <a:t>Tuesday, </a:t>
            </a:r>
            <a:r>
              <a:rPr lang="en-US" dirty="0" smtClean="0"/>
              <a:t>December 16</a:t>
            </a:r>
            <a:r>
              <a:rPr lang="en-US" baseline="30000" dirty="0" smtClean="0"/>
              <a:t>th</a:t>
            </a:r>
            <a:r>
              <a:rPr lang="en-US" dirty="0" smtClean="0"/>
              <a:t>, 2014 at 10:00-11:00am ET</a:t>
            </a:r>
          </a:p>
          <a:p>
            <a:endParaRPr lang="en-US" dirty="0" smtClean="0"/>
          </a:p>
          <a:p>
            <a:r>
              <a:rPr lang="en-US" dirty="0" err="1" smtClean="0"/>
              <a:t>WebEX</a:t>
            </a:r>
            <a:endParaRPr lang="en-US" dirty="0" smtClean="0"/>
          </a:p>
          <a:p>
            <a:pPr lvl="1"/>
            <a:r>
              <a:rPr lang="en-US" dirty="0" smtClean="0"/>
              <a:t>Meeting Number: 706 711 495 </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dirty="0" smtClean="0">
                <a:hlinkClick r:id="rId3"/>
              </a:rPr>
              <a:t>https://nsn.webex.com/nsn/j.php?J=706711495&amp;PW=67935ad6df24070150362776</a:t>
            </a:r>
            <a:r>
              <a:rPr lang="en-US" dirty="0" smtClean="0"/>
              <a:t> </a:t>
            </a:r>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Jan 2015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Antonio </a:t>
            </a:r>
            <a:r>
              <a:rPr lang="en-GB" sz="2000" dirty="0" smtClean="0"/>
              <a:t>de la Oliva is</a:t>
            </a:r>
            <a:r>
              <a:rPr lang="en-GB" sz="2000" dirty="0" smtClean="0"/>
              <a:t> </a:t>
            </a:r>
            <a:r>
              <a:rPr lang="en-GB" sz="2000" dirty="0" smtClean="0"/>
              <a:t>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baseline="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Roger</a:t>
                      </a:r>
                      <a:r>
                        <a:rPr lang="en-US" sz="1400" baseline="0" dirty="0" smtClean="0">
                          <a:solidFill>
                            <a:schemeClr val="tx1"/>
                          </a:solidFill>
                        </a:rPr>
                        <a:t> Marks</a:t>
                      </a:r>
                      <a:endParaRPr lang="en-US" sz="1400" dirty="0">
                        <a:solidFill>
                          <a:schemeClr val="tx1"/>
                        </a:solidFill>
                      </a:endParaRPr>
                    </a:p>
                  </a:txBody>
                  <a:tcPr/>
                </a:tc>
                <a:tc>
                  <a:txBody>
                    <a:bodyPr/>
                    <a:lstStyle/>
                    <a:p>
                      <a:r>
                        <a:rPr lang="en-US" sz="1400" dirty="0" err="1" smtClean="0">
                          <a:solidFill>
                            <a:schemeClr val="tx1"/>
                          </a:solidFill>
                        </a:rPr>
                        <a:t>EthAirNet</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Jouni</a:t>
                      </a:r>
                      <a:r>
                        <a:rPr lang="en-US" sz="1400" baseline="0" dirty="0" smtClean="0">
                          <a:solidFill>
                            <a:schemeClr val="tx1"/>
                          </a:solidFill>
                        </a:rPr>
                        <a:t> </a:t>
                      </a:r>
                      <a:r>
                        <a:rPr lang="en-US" sz="1400" baseline="0" dirty="0" err="1" smtClean="0">
                          <a:solidFill>
                            <a:schemeClr val="tx1"/>
                          </a:solidFill>
                        </a:rPr>
                        <a:t>Korhonen</a:t>
                      </a:r>
                      <a:endParaRPr lang="en-US" sz="1400" dirty="0">
                        <a:solidFill>
                          <a:schemeClr val="tx1"/>
                        </a:solidFill>
                      </a:endParaRPr>
                    </a:p>
                  </a:txBody>
                  <a:tcPr/>
                </a:tc>
                <a:tc>
                  <a:txBody>
                    <a:bodyPr/>
                    <a:lstStyle/>
                    <a:p>
                      <a:r>
                        <a:rPr lang="en-US" sz="1400" dirty="0" smtClean="0">
                          <a:solidFill>
                            <a:schemeClr val="tx1"/>
                          </a:solidFill>
                        </a:rPr>
                        <a:t>Broadcom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Antonio de la Oliva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307</TotalTime>
  <Words>863</Words>
  <Application>Microsoft Office PowerPoint</Application>
  <PresentationFormat>On-screen Show (4:3)</PresentationFormat>
  <Paragraphs>171</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December 16th,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Jan 2015 Agenda Graphics</vt:lpstr>
      <vt:lpstr>Agenda proposal for January 2015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191</cp:revision>
  <cp:lastPrinted>1998-02-10T13:28:06Z</cp:lastPrinted>
  <dcterms:created xsi:type="dcterms:W3CDTF">2011-12-30T17:06:23Z</dcterms:created>
  <dcterms:modified xsi:type="dcterms:W3CDTF">2014-12-19T10:13:12Z</dcterms:modified>
</cp:coreProperties>
</file>