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5" r:id="rId4"/>
    <p:sldId id="276" r:id="rId5"/>
    <p:sldId id="277" r:id="rId6"/>
    <p:sldId id="278" r:id="rId7"/>
    <p:sldId id="271" r:id="rId8"/>
    <p:sldId id="266" r:id="rId9"/>
    <p:sldId id="283" r:id="rId10"/>
    <p:sldId id="287" r:id="rId11"/>
    <p:sldId id="288" r:id="rId12"/>
    <p:sldId id="285" r:id="rId13"/>
    <p:sldId id="289"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1" d="100"/>
          <a:sy n="81"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omniran-14-0086-00-00TG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4/omniran-14-0085-00-00TG-november-2014-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6711495&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December 16</a:t>
            </a:r>
            <a:r>
              <a:rPr lang="en-US" baseline="30000" dirty="0" smtClean="0"/>
              <a:t>th</a:t>
            </a:r>
            <a:r>
              <a:rPr lang="en-US" dirty="0" smtClean="0"/>
              <a:t>, </a:t>
            </a:r>
            <a:r>
              <a:rPr lang="en-US" dirty="0" smtClean="0"/>
              <a:t>2014 Conference Call</a:t>
            </a:r>
            <a:endParaRPr lang="en-US" dirty="0"/>
          </a:p>
        </p:txBody>
      </p:sp>
      <p:sp>
        <p:nvSpPr>
          <p:cNvPr id="3" name="Subtitle 2"/>
          <p:cNvSpPr>
            <a:spLocks noGrp="1"/>
          </p:cNvSpPr>
          <p:nvPr>
            <p:ph type="subTitle" idx="1"/>
          </p:nvPr>
        </p:nvSpPr>
        <p:spPr/>
        <p:txBody>
          <a:bodyPr/>
          <a:lstStyle/>
          <a:p>
            <a:r>
              <a:rPr lang="en-US" dirty="0" smtClean="0"/>
              <a:t>2014-12-15</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of minutes</a:t>
            </a:r>
          </a:p>
          <a:p>
            <a:pPr lvl="1"/>
            <a:r>
              <a:rPr lang="en-US" dirty="0" smtClean="0">
                <a:hlinkClick r:id="rId3"/>
              </a:rPr>
              <a:t>https://</a:t>
            </a:r>
            <a:r>
              <a:rPr lang="en-US" dirty="0" smtClean="0">
                <a:hlinkClick r:id="rId3"/>
              </a:rPr>
              <a:t>mentor.ieee.org/omniran/dcn/14/omniran-14-0085-00-00TG-november-2014-f2f-meeting-minutes.docx</a:t>
            </a:r>
            <a:endParaRPr lang="en-US" dirty="0" smtClean="0"/>
          </a:p>
          <a:p>
            <a:r>
              <a:rPr lang="en-US" dirty="0" smtClean="0"/>
              <a:t>Reports</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Contributions to P802.1CF</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Preparation of Nov 2014 F2F meeting</a:t>
            </a:r>
          </a:p>
          <a:p>
            <a:pPr lvl="1"/>
            <a:r>
              <a:rPr lang="en-US" dirty="0" smtClean="0"/>
              <a:t>Schedules</a:t>
            </a:r>
          </a:p>
          <a:p>
            <a:pPr lvl="1"/>
            <a:r>
              <a:rPr lang="en-US" dirty="0" smtClean="0"/>
              <a:t>Agenda proposal</a:t>
            </a:r>
          </a:p>
          <a:p>
            <a:r>
              <a:rPr lang="en-US" dirty="0" smtClean="0"/>
              <a:t>AOB</a:t>
            </a:r>
          </a:p>
          <a:p>
            <a:r>
              <a:rPr lang="en-US" dirty="0" smtClean="0"/>
              <a:t>Adjourned at</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a:t>
            </a:r>
            <a:r>
              <a:rPr lang="en-US" dirty="0" smtClean="0"/>
              <a:t> 2015 </a:t>
            </a:r>
            <a:r>
              <a:rPr lang="en-US" dirty="0" smtClean="0"/>
              <a:t>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a:t>
                      </a:r>
                      <a:r>
                        <a:rPr lang="en-US" sz="1800" dirty="0" smtClean="0">
                          <a:solidFill>
                            <a:schemeClr val="tx2"/>
                          </a:solidFill>
                        </a:rPr>
                        <a:t>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a:t>
                      </a:r>
                      <a:r>
                        <a:rPr lang="en-US" sz="1800" dirty="0" smtClean="0">
                          <a:solidFill>
                            <a:schemeClr val="tx2"/>
                          </a:solidFill>
                        </a:rPr>
                        <a:t>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a:t>
                      </a:r>
                      <a:r>
                        <a:rPr lang="en-US" sz="1800" dirty="0" smtClean="0">
                          <a:solidFill>
                            <a:schemeClr val="tx2"/>
                          </a:solidFill>
                        </a:rPr>
                        <a:t>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a:t>
                      </a:r>
                      <a:r>
                        <a:rPr lang="en-US" sz="1800" dirty="0" smtClean="0">
                          <a:solidFill>
                            <a:schemeClr val="tx2"/>
                          </a:solidFill>
                        </a:rPr>
                        <a:t>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a:t>
                      </a:r>
                      <a:r>
                        <a:rPr lang="en-US" sz="1800" dirty="0" smtClean="0">
                          <a:solidFill>
                            <a:schemeClr val="tx2"/>
                          </a:solidFill>
                        </a:rPr>
                        <a:t>1/16</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Link Address</a:t>
                      </a:r>
                      <a:r>
                        <a:rPr lang="en-US" sz="1200" baseline="0" dirty="0" smtClean="0"/>
                        <a:t> SG</a:t>
                      </a:r>
                      <a:endParaRPr lang="en-US" sz="1200" dirty="0"/>
                    </a:p>
                  </a:txBody>
                  <a:tcPr marL="36000" marR="36000" marT="36000" marB="36000">
                    <a:solidFill>
                      <a:schemeClr val="bg2">
                        <a:lumMod val="7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Link Address SG</a:t>
                      </a:r>
                      <a:endParaRPr lang="en-US" sz="1200" dirty="0"/>
                    </a:p>
                  </a:txBody>
                  <a:tcPr marL="36000" marR="36000" marT="36000" marB="36000">
                    <a:solidFill>
                      <a:schemeClr val="bg2">
                        <a:lumMod val="75000"/>
                      </a:schemeClr>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a:t>
            </a:r>
            <a:r>
              <a:rPr lang="en-US" dirty="0" smtClean="0"/>
              <a:t>January</a:t>
            </a:r>
            <a:r>
              <a:rPr lang="en-US" dirty="0" smtClean="0"/>
              <a:t> 2015 </a:t>
            </a:r>
            <a:r>
              <a:rPr lang="en-US" dirty="0" smtClean="0"/>
              <a:t>F2F</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SDN &amp; NFV </a:t>
            </a:r>
            <a:r>
              <a:rPr lang="en-US" dirty="0" smtClean="0"/>
              <a:t>status update</a:t>
            </a:r>
            <a:endParaRPr lang="en-US" dirty="0" smtClean="0"/>
          </a:p>
          <a:p>
            <a:r>
              <a:rPr lang="en-US" dirty="0" smtClean="0"/>
              <a:t>P802.1CF contributions</a:t>
            </a:r>
          </a:p>
          <a:p>
            <a:pPr lvl="1"/>
            <a:r>
              <a:rPr lang="en-US" dirty="0" smtClean="0"/>
              <a:t>Network reference </a:t>
            </a:r>
            <a:r>
              <a:rPr lang="en-US" dirty="0" smtClean="0"/>
              <a:t>model</a:t>
            </a:r>
          </a:p>
          <a:p>
            <a:pPr lvl="1"/>
            <a:r>
              <a:rPr lang="en-US" dirty="0" smtClean="0"/>
              <a:t>Backhaul representation</a:t>
            </a:r>
            <a:endParaRPr lang="en-US" dirty="0" smtClean="0"/>
          </a:p>
          <a:p>
            <a:pPr lvl="1"/>
            <a:r>
              <a:rPr lang="en-US" dirty="0" smtClean="0"/>
              <a:t>SDN Abstraction</a:t>
            </a:r>
          </a:p>
          <a:p>
            <a:pPr lvl="1"/>
            <a:r>
              <a:rPr lang="en-US" dirty="0" smtClean="0"/>
              <a:t>Functional </a:t>
            </a:r>
            <a:r>
              <a:rPr lang="en-US" dirty="0" smtClean="0"/>
              <a:t>design and decomposition</a:t>
            </a:r>
          </a:p>
          <a:p>
            <a:r>
              <a:rPr lang="en-US" dirty="0" smtClean="0"/>
              <a:t>Project </a:t>
            </a:r>
            <a:r>
              <a:rPr lang="en-US" dirty="0" smtClean="0"/>
              <a:t>planning</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305800" cy="4525963"/>
          </a:xfrm>
        </p:spPr>
        <p:txBody>
          <a:bodyPr>
            <a:normAutofit fontScale="62500" lnSpcReduction="20000"/>
          </a:bodyPr>
          <a:lstStyle/>
          <a:p>
            <a:r>
              <a:rPr lang="en-GB" dirty="0" smtClean="0"/>
              <a:t>Tuesday, </a:t>
            </a:r>
            <a:r>
              <a:rPr lang="en-US" dirty="0" smtClean="0"/>
              <a:t>December 16</a:t>
            </a:r>
            <a:r>
              <a:rPr lang="en-US" baseline="30000" dirty="0" smtClean="0"/>
              <a:t>th</a:t>
            </a:r>
            <a:r>
              <a:rPr lang="en-US" dirty="0" smtClean="0"/>
              <a:t>, </a:t>
            </a:r>
            <a:r>
              <a:rPr lang="en-US" dirty="0" smtClean="0"/>
              <a:t>2014 at 10:00-11:00am ET</a:t>
            </a:r>
          </a:p>
          <a:p>
            <a:endParaRPr lang="en-US" dirty="0" smtClean="0"/>
          </a:p>
          <a:p>
            <a:r>
              <a:rPr lang="en-US" dirty="0" err="1" smtClean="0"/>
              <a:t>WebEX</a:t>
            </a:r>
            <a:endParaRPr lang="en-US" dirty="0" smtClean="0"/>
          </a:p>
          <a:p>
            <a:pPr lvl="1"/>
            <a:r>
              <a:rPr lang="en-US" dirty="0" smtClean="0"/>
              <a:t>Meeting Number: </a:t>
            </a:r>
            <a:r>
              <a:rPr lang="en-US" dirty="0" smtClean="0"/>
              <a:t>706 711 495 </a:t>
            </a:r>
            <a:endParaRPr lang="en-US" dirty="0" smtClean="0"/>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dirty="0" smtClean="0">
                <a:hlinkClick r:id="rId3"/>
              </a:rPr>
              <a:t>https://nsn.webex.com/nsn/j.php?J=706711495&amp;PW=67935ad6df24070150362776</a:t>
            </a:r>
            <a:r>
              <a:rPr lang="en-US" dirty="0" smtClean="0"/>
              <a:t> </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minutes</a:t>
            </a:r>
          </a:p>
          <a:p>
            <a:r>
              <a:rPr lang="en-US" dirty="0" smtClean="0"/>
              <a:t>Reports</a:t>
            </a:r>
          </a:p>
          <a:p>
            <a:r>
              <a:rPr lang="en-US" dirty="0" smtClean="0"/>
              <a:t>Contributions to P802.1CF</a:t>
            </a:r>
          </a:p>
          <a:p>
            <a:r>
              <a:rPr lang="en-US" dirty="0" smtClean="0"/>
              <a:t>Preparation of </a:t>
            </a:r>
            <a:r>
              <a:rPr lang="en-US" dirty="0" smtClean="0"/>
              <a:t>Jan 2015 F2F </a:t>
            </a:r>
            <a:r>
              <a:rPr lang="en-US" dirty="0" smtClean="0"/>
              <a:t>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en-GB" sz="2000" dirty="0" smtClean="0"/>
              <a:t>.</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Nicola </a:t>
                      </a:r>
                      <a:r>
                        <a:rPr lang="en-US" sz="1400" dirty="0" err="1" smtClean="0">
                          <a:solidFill>
                            <a:schemeClr val="bg1">
                              <a:lumMod val="85000"/>
                            </a:schemeClr>
                          </a:solidFill>
                        </a:rPr>
                        <a:t>Concer</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NXP</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Dan Romascanu</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Avaya</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251</TotalTime>
  <Words>837</Words>
  <Application>Microsoft Office PowerPoint</Application>
  <PresentationFormat>On-screen Show (4:3)</PresentationFormat>
  <Paragraphs>167</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December 16th,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Business #3</vt:lpstr>
      <vt:lpstr>Business#4</vt:lpstr>
      <vt:lpstr>Jan 2015 Agenda Graphics</vt:lpstr>
      <vt:lpstr>Agenda proposal for January 2015 F2F</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183</cp:revision>
  <cp:lastPrinted>1998-02-10T13:28:06Z</cp:lastPrinted>
  <dcterms:created xsi:type="dcterms:W3CDTF">2011-12-30T17:06:23Z</dcterms:created>
  <dcterms:modified xsi:type="dcterms:W3CDTF">2014-12-15T21:39:33Z</dcterms:modified>
</cp:coreProperties>
</file>