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0" d="100"/>
          <a:sy n="90" d="100"/>
        </p:scale>
        <p:origin x="-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omniran-14-0070-00-00TG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4/omniran-14-0069-01-CF00-athens-nrm-conclusions.pptx" TargetMode="External"/><Relationship Id="rId4" Type="http://schemas.openxmlformats.org/officeDocument/2006/relationships/hyperlink" Target="https://mentor.ieee.org/omniran/dcn/14/omniran-14-0065-02-CF00-key-concepts-of-nds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62-00-00TG-sept-4th-meeting-minute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2014-09-18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Conference call on September 4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10</a:t>
            </a:r>
            <a:r>
              <a:rPr lang="en-US"/>
              <a:t> participants</a:t>
            </a:r>
          </a:p>
          <a:p>
            <a:pPr lvl="1"/>
            <a:r>
              <a:rPr lang="en-US"/>
              <a:t>Introduction of ONF Architecture document, s</a:t>
            </a:r>
            <a:r>
              <a:rPr lang="en-US"/>
              <a:t>tatus update on NRM discussions</a:t>
            </a:r>
          </a:p>
          <a:p>
            <a:pPr lvl="1"/>
            <a:r>
              <a:rPr lang="en-US"/>
              <a:t>Minutes: </a:t>
            </a:r>
            <a:r>
              <a:rPr lang="en-US">
                <a:hlinkClick r:id="rId2"/>
              </a:rPr>
              <a:t>https://mentor.ieee.org/omniran/dcn/14/omniran-14-0062-00-00TG-sept-4th-meeting-minutes.docx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Meeting in Athens, Greece on September 15</a:t>
            </a:r>
            <a:r>
              <a:rPr lang="en-US" baseline="30000"/>
              <a:t>th</a:t>
            </a:r>
            <a:r>
              <a:rPr lang="en-US"/>
              <a:t> – 18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10 participants, 8 meetings, total 16 hours discussions</a:t>
            </a:r>
          </a:p>
          <a:p>
            <a:pPr lvl="1"/>
            <a:r>
              <a:rPr lang="en-US" dirty="0"/>
              <a:t>Network reference model</a:t>
            </a:r>
          </a:p>
          <a:p>
            <a:pPr lvl="2"/>
            <a:r>
              <a:rPr lang="en-US" dirty="0"/>
              <a:t>Multiple contributions, more than 2 days of lively discussions to reach basic agreements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3"/>
              </a:rPr>
              <a:t>https://mentor.ieee.org/omniran/dcn/14/omniran-14-0069-01-CF00-athens-nrm-conclusions.pptx</a:t>
            </a:r>
            <a:endParaRPr lang="en-US" dirty="0"/>
          </a:p>
          <a:p>
            <a:pPr lvl="1"/>
            <a:r>
              <a:rPr lang="en-US" dirty="0"/>
              <a:t>Review of basic concepts of Network Discovery and Selection specification text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4"/>
              </a:rPr>
              <a:t>https://mentor.ieee.org/omniran/dcn/14/omniran-14-0065-02-CF00-key-concepts-of-nds.pptx</a:t>
            </a:r>
            <a:endParaRPr lang="en-US" dirty="0"/>
          </a:p>
          <a:p>
            <a:pPr lvl="1"/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discussions</a:t>
            </a:r>
            <a:r>
              <a:rPr lang="de-DE" dirty="0"/>
              <a:t> in 802 WGs</a:t>
            </a:r>
          </a:p>
          <a:p>
            <a:pPr lvl="2"/>
            <a:r>
              <a:rPr lang="de-DE" dirty="0"/>
              <a:t>Discussion within 802.15 about 802.15 supporting Ethernet over the air</a:t>
            </a:r>
            <a:endParaRPr lang="en-US" dirty="0"/>
          </a:p>
          <a:p>
            <a:pPr lvl="1"/>
            <a:r>
              <a:rPr lang="en-US" dirty="0"/>
              <a:t>Potential for liaisons</a:t>
            </a:r>
          </a:p>
          <a:p>
            <a:pPr lvl="2"/>
            <a:r>
              <a:rPr lang="en-US"/>
              <a:t>List of organizations drafted, which may provide feedback and review</a:t>
            </a:r>
          </a:p>
          <a:p>
            <a:pPr lvl="3"/>
            <a:r>
              <a:rPr lang="en-US"/>
              <a:t>and finally may use and leverage the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San Antonio, November 2-7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Extension</a:t>
            </a:r>
            <a:r>
              <a:rPr lang="en-US"/>
              <a:t> of Network Reference Model for SDN and backhaul</a:t>
            </a:r>
          </a:p>
          <a:p>
            <a:pPr lvl="1"/>
            <a:r>
              <a:rPr lang="en-US"/>
              <a:t>Review revision of text on dynamic spectrum access</a:t>
            </a:r>
          </a:p>
          <a:p>
            <a:pPr lvl="1"/>
            <a:r>
              <a:rPr lang="en-US"/>
              <a:t>Network Discovery and Selection specification text</a:t>
            </a:r>
          </a:p>
          <a:p>
            <a:pPr lvl="1"/>
            <a:r>
              <a:rPr lang="en-US"/>
              <a:t>Multiple IEEE 802 interfaces on the same link</a:t>
            </a:r>
          </a:p>
          <a:p>
            <a:pPr lvl="1"/>
            <a:r>
              <a:rPr lang="en-US"/>
              <a:t>IEEE 802.15 TG3d (100G) support of Ethernet over the air</a:t>
            </a:r>
          </a:p>
          <a:p>
            <a:pPr lvl="1"/>
            <a:r>
              <a:rPr lang="en-US"/>
              <a:t>Project development schedule</a:t>
            </a:r>
          </a:p>
          <a:p>
            <a:pPr lvl="1"/>
            <a:endParaRPr lang="en-US"/>
          </a:p>
          <a:p>
            <a:r>
              <a:rPr lang="en-US"/>
              <a:t>Conference call on October 21</a:t>
            </a:r>
            <a:r>
              <a:rPr lang="en-US" baseline="30000"/>
              <a:t>st</a:t>
            </a:r>
            <a:r>
              <a:rPr lang="en-US"/>
              <a:t>, 10:00AM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218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Activities</vt:lpstr>
      <vt:lpstr>Looking forward to next session in  San Antonio, November 2-7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88</cp:revision>
  <cp:lastPrinted>1998-02-10T13:28:06Z</cp:lastPrinted>
  <dcterms:created xsi:type="dcterms:W3CDTF">2013-03-11T14:14:17Z</dcterms:created>
  <dcterms:modified xsi:type="dcterms:W3CDTF">2014-09-18T14:44:18Z</dcterms:modified>
</cp:coreProperties>
</file>