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75" r:id="rId4"/>
    <p:sldId id="276" r:id="rId5"/>
    <p:sldId id="277" r:id="rId6"/>
    <p:sldId id="278" r:id="rId7"/>
    <p:sldId id="271" r:id="rId8"/>
    <p:sldId id="266" r:id="rId9"/>
    <p:sldId id="283" r:id="rId10"/>
    <p:sldId id="287" r:id="rId11"/>
    <p:sldId id="288" r:id="rId12"/>
    <p:sldId id="285" r:id="rId13"/>
    <p:sldId id="284" r:id="rId14"/>
    <p:sldId id="2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88" d="100"/>
          <a:sy n="88" d="100"/>
        </p:scale>
        <p:origin x="-63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omniran-14-0061-00-00TG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4/omniran-14-0060-00-00TG-july-2014-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mtc.org/uc/ucsdn-work-group/" TargetMode="External"/><Relationship Id="rId5" Type="http://schemas.openxmlformats.org/officeDocument/2006/relationships/hyperlink" Target="https://www.opennetworking.org/images/stories/downloads/sdn-resources/technical-reports/TR_SDN_ARCH_1.0_06062014.pdf" TargetMode="External"/><Relationship Id="rId4" Type="http://schemas.openxmlformats.org/officeDocument/2006/relationships/hyperlink" Target="https://mentor.ieee.org/802.16/dcn/14/16-14-0066-00-Gdoc-report-of-wireless-sdn-bof-meeting-of-2014-07-15.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4/omniran-14-0051-01-CF00-omniran-network-reference-model-with-backhaul.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2732667&amp;PW=NYTU1MWViM2Q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 4</a:t>
            </a:r>
            <a:r>
              <a:rPr lang="en-US" baseline="30000" dirty="0" smtClean="0"/>
              <a:t>th</a:t>
            </a:r>
            <a:r>
              <a:rPr lang="en-US" dirty="0" smtClean="0"/>
              <a:t>, 2014 Conference Call</a:t>
            </a:r>
            <a:endParaRPr lang="en-US" dirty="0"/>
          </a:p>
        </p:txBody>
      </p:sp>
      <p:sp>
        <p:nvSpPr>
          <p:cNvPr id="3" name="Subtitle 2"/>
          <p:cNvSpPr>
            <a:spLocks noGrp="1"/>
          </p:cNvSpPr>
          <p:nvPr>
            <p:ph type="subTitle" idx="1"/>
          </p:nvPr>
        </p:nvSpPr>
        <p:spPr/>
        <p:txBody>
          <a:bodyPr/>
          <a:lstStyle/>
          <a:p>
            <a:r>
              <a:rPr lang="en-US" dirty="0" smtClean="0"/>
              <a:t>2014-09-04</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fontScale="62500" lnSpcReduction="20000"/>
          </a:bodyPr>
          <a:lstStyle/>
          <a:p>
            <a:r>
              <a:rPr lang="en-US" dirty="0" smtClean="0"/>
              <a:t>Review of minutes</a:t>
            </a:r>
          </a:p>
          <a:p>
            <a:pPr lvl="1"/>
            <a:r>
              <a:rPr lang="en-US" dirty="0" smtClean="0">
                <a:hlinkClick r:id="rId3"/>
              </a:rPr>
              <a:t>https://mentor.ieee.org/omniran/dcn/14/omniran-14-0060-00-00TG-july-2014-f2f-meeting-minutes.docx</a:t>
            </a:r>
            <a:endParaRPr lang="en-US" dirty="0" smtClean="0"/>
          </a:p>
          <a:p>
            <a:r>
              <a:rPr lang="en-US" dirty="0" smtClean="0"/>
              <a:t>Reports</a:t>
            </a:r>
          </a:p>
          <a:p>
            <a:pPr lvl="1"/>
            <a:r>
              <a:rPr lang="de-DE" dirty="0" smtClean="0"/>
              <a:t>Update on SDN</a:t>
            </a:r>
          </a:p>
          <a:p>
            <a:pPr lvl="2"/>
            <a:r>
              <a:rPr lang="de-DE" dirty="0" smtClean="0"/>
              <a:t>Report </a:t>
            </a:r>
            <a:r>
              <a:rPr lang="de-DE" dirty="0" err="1" smtClean="0"/>
              <a:t>of</a:t>
            </a:r>
            <a:r>
              <a:rPr lang="de-DE" dirty="0" smtClean="0"/>
              <a:t> Jul ‘14 Wireless SDN </a:t>
            </a:r>
            <a:r>
              <a:rPr lang="de-DE" dirty="0" err="1" smtClean="0"/>
              <a:t>BoF</a:t>
            </a:r>
            <a:endParaRPr lang="de-DE" dirty="0" smtClean="0"/>
          </a:p>
          <a:p>
            <a:pPr lvl="3"/>
            <a:r>
              <a:rPr lang="de-DE" dirty="0" smtClean="0">
                <a:hlinkClick r:id="rId4"/>
              </a:rPr>
              <a:t>https://mentor.ieee.org/802.16/dcn/14/16-14-0066-00-Gdoc-report-of-wireless-sdn-bof-meeting-of-2014-07-15.pdf</a:t>
            </a:r>
            <a:endParaRPr lang="de-DE" dirty="0" smtClean="0"/>
          </a:p>
          <a:p>
            <a:pPr lvl="2"/>
            <a:r>
              <a:rPr lang="de-DE" dirty="0" smtClean="0"/>
              <a:t>ONF SDN </a:t>
            </a:r>
            <a:r>
              <a:rPr lang="de-DE" dirty="0" err="1" smtClean="0"/>
              <a:t>Architecture</a:t>
            </a:r>
            <a:r>
              <a:rPr lang="de-DE" dirty="0" smtClean="0"/>
              <a:t> </a:t>
            </a:r>
            <a:r>
              <a:rPr lang="de-DE" dirty="0" err="1" smtClean="0"/>
              <a:t>Specification</a:t>
            </a:r>
            <a:endParaRPr lang="de-DE" dirty="0" smtClean="0"/>
          </a:p>
          <a:p>
            <a:pPr lvl="3"/>
            <a:r>
              <a:rPr lang="en-US" dirty="0" smtClean="0">
                <a:hlinkClick r:id="rId5"/>
              </a:rPr>
              <a:t>https://www.opennetworking.org/images/stories/downloads/sdn-resources/technical-reports/TR_SDN_ARCH_1.0_06062014.pdf</a:t>
            </a:r>
            <a:endParaRPr lang="en-US" dirty="0" smtClean="0"/>
          </a:p>
          <a:p>
            <a:pPr lvl="2"/>
            <a:r>
              <a:rPr lang="de-DE" dirty="0" smtClean="0"/>
              <a:t>New </a:t>
            </a:r>
            <a:r>
              <a:rPr lang="de-DE" dirty="0" err="1" smtClean="0"/>
              <a:t>home</a:t>
            </a:r>
            <a:r>
              <a:rPr lang="de-DE" dirty="0" smtClean="0"/>
              <a:t> </a:t>
            </a:r>
            <a:r>
              <a:rPr lang="de-DE" dirty="0" err="1" smtClean="0"/>
              <a:t>for</a:t>
            </a:r>
            <a:r>
              <a:rPr lang="de-DE" dirty="0" smtClean="0"/>
              <a:t> UC SDN WG</a:t>
            </a:r>
          </a:p>
          <a:p>
            <a:pPr lvl="3"/>
            <a:r>
              <a:rPr lang="en-US" dirty="0" smtClean="0">
                <a:hlinkClick r:id="rId6"/>
              </a:rPr>
              <a:t>http://www.imtc.org/uc/ucsdn-work-group/</a:t>
            </a:r>
            <a:endParaRPr lang="en-US" dirty="0" smtClean="0"/>
          </a:p>
          <a:p>
            <a:pPr lvl="2"/>
            <a:r>
              <a:rPr lang="de-DE" dirty="0" smtClean="0"/>
              <a:t>…</a:t>
            </a:r>
          </a:p>
          <a:p>
            <a:pPr lvl="1"/>
            <a:r>
              <a:rPr lang="de-DE" dirty="0" smtClean="0"/>
              <a:t>Other </a:t>
            </a:r>
            <a:r>
              <a:rPr lang="de-DE" dirty="0" err="1" smtClean="0"/>
              <a:t>OmniRAN</a:t>
            </a:r>
            <a:r>
              <a:rPr lang="de-DE" dirty="0" smtClean="0"/>
              <a:t> TG </a:t>
            </a:r>
            <a:r>
              <a:rPr lang="de-DE" dirty="0" err="1" smtClean="0"/>
              <a:t>related</a:t>
            </a:r>
            <a:r>
              <a:rPr lang="de-DE" dirty="0" smtClean="0"/>
              <a:t> </a:t>
            </a:r>
            <a:r>
              <a:rPr lang="de-DE" dirty="0" err="1" smtClean="0"/>
              <a:t>topics</a:t>
            </a:r>
            <a:endParaRPr lang="de-DE" dirty="0" smtClean="0"/>
          </a:p>
          <a:p>
            <a:pPr lvl="2"/>
            <a:r>
              <a:rPr lang="en-US" dirty="0" smtClean="0"/>
              <a:t>[</a:t>
            </a:r>
            <a:r>
              <a:rPr lang="en-US" dirty="0" err="1" smtClean="0"/>
              <a:t>netext</a:t>
            </a:r>
            <a:r>
              <a:rPr lang="en-US" dirty="0" smtClean="0"/>
              <a:t>] WGLC: I-D </a:t>
            </a:r>
            <a:r>
              <a:rPr lang="en-US" dirty="0" smtClean="0"/>
              <a:t>draft-ietf-netext-logical-interface-support-09</a:t>
            </a:r>
          </a:p>
          <a:p>
            <a:pPr lvl="3"/>
            <a:r>
              <a:rPr lang="de-DE" dirty="0" smtClean="0"/>
              <a:t>Comments </a:t>
            </a:r>
            <a:r>
              <a:rPr lang="de-DE" dirty="0" err="1" smtClean="0"/>
              <a:t>to</a:t>
            </a:r>
            <a:r>
              <a:rPr lang="de-DE" dirty="0" smtClean="0"/>
              <a:t> </a:t>
            </a:r>
            <a:r>
              <a:rPr lang="de-DE" dirty="0" err="1" smtClean="0"/>
              <a:t>be</a:t>
            </a:r>
            <a:r>
              <a:rPr lang="de-DE" dirty="0" smtClean="0"/>
              <a:t> send </a:t>
            </a:r>
            <a:r>
              <a:rPr lang="de-DE" dirty="0" err="1" smtClean="0"/>
              <a:t>to</a:t>
            </a:r>
            <a:r>
              <a:rPr lang="de-DE" dirty="0" smtClean="0"/>
              <a:t> </a:t>
            </a:r>
            <a:r>
              <a:rPr lang="de-DE" dirty="0" err="1" smtClean="0"/>
              <a:t>the</a:t>
            </a:r>
            <a:r>
              <a:rPr lang="de-DE" dirty="0" smtClean="0"/>
              <a:t> </a:t>
            </a:r>
            <a:r>
              <a:rPr lang="de-DE" dirty="0" err="1" smtClean="0"/>
              <a:t>netext</a:t>
            </a:r>
            <a:r>
              <a:rPr lang="de-DE" dirty="0" smtClean="0"/>
              <a:t> </a:t>
            </a:r>
            <a:r>
              <a:rPr lang="de-DE" dirty="0" err="1" smtClean="0"/>
              <a:t>mailing</a:t>
            </a:r>
            <a:r>
              <a:rPr lang="de-DE" dirty="0" smtClean="0"/>
              <a:t> </a:t>
            </a:r>
            <a:r>
              <a:rPr lang="de-DE" dirty="0" err="1" smtClean="0"/>
              <a:t>list</a:t>
            </a:r>
            <a:r>
              <a:rPr lang="de-DE" dirty="0" smtClean="0"/>
              <a:t> </a:t>
            </a:r>
            <a:r>
              <a:rPr lang="de-DE" dirty="0" err="1" smtClean="0"/>
              <a:t>latest</a:t>
            </a:r>
            <a:r>
              <a:rPr lang="de-DE" dirty="0" smtClean="0"/>
              <a:t> </a:t>
            </a:r>
            <a:r>
              <a:rPr lang="de-DE" dirty="0" err="1" smtClean="0"/>
              <a:t>until</a:t>
            </a:r>
            <a:r>
              <a:rPr lang="de-DE" dirty="0" smtClean="0"/>
              <a:t> Sept 15th</a:t>
            </a:r>
            <a:endParaRPr lang="en-US" dirty="0" smtClean="0"/>
          </a:p>
          <a:p>
            <a:pPr lvl="2"/>
            <a:r>
              <a:rPr lang="de-DE" dirty="0" smtClean="0"/>
              <a:t>…</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a:bodyPr>
          <a:lstStyle/>
          <a:p>
            <a:r>
              <a:rPr lang="en-US" dirty="0" smtClean="0"/>
              <a:t>Contributions to P802.1CF</a:t>
            </a:r>
          </a:p>
          <a:p>
            <a:pPr lvl="1"/>
            <a:r>
              <a:rPr lang="de-DE" dirty="0" err="1" smtClean="0"/>
              <a:t>Recap</a:t>
            </a:r>
            <a:r>
              <a:rPr lang="de-DE" dirty="0" smtClean="0"/>
              <a:t> </a:t>
            </a:r>
            <a:r>
              <a:rPr lang="de-DE" dirty="0" err="1" smtClean="0"/>
              <a:t>of</a:t>
            </a:r>
            <a:r>
              <a:rPr lang="de-DE" dirty="0" smtClean="0"/>
              <a:t> NRM </a:t>
            </a:r>
            <a:r>
              <a:rPr lang="de-DE" dirty="0" err="1" smtClean="0"/>
              <a:t>discussions</a:t>
            </a:r>
            <a:r>
              <a:rPr lang="de-DE" dirty="0" smtClean="0"/>
              <a:t> </a:t>
            </a:r>
            <a:r>
              <a:rPr lang="de-DE" dirty="0" err="1" smtClean="0"/>
              <a:t>status</a:t>
            </a:r>
            <a:endParaRPr lang="de-DE" dirty="0" smtClean="0"/>
          </a:p>
          <a:p>
            <a:pPr lvl="2"/>
            <a:r>
              <a:rPr lang="de-DE" dirty="0" err="1" smtClean="0"/>
              <a:t>e.g</a:t>
            </a:r>
            <a:r>
              <a:rPr lang="de-DE" dirty="0" smtClean="0"/>
              <a:t> </a:t>
            </a:r>
            <a:r>
              <a:rPr lang="de-DE" dirty="0" err="1" smtClean="0"/>
              <a:t>by</a:t>
            </a:r>
            <a:r>
              <a:rPr lang="de-DE" dirty="0" smtClean="0"/>
              <a:t> </a:t>
            </a:r>
            <a:r>
              <a:rPr lang="de-DE" dirty="0" err="1" smtClean="0"/>
              <a:t>referring</a:t>
            </a:r>
            <a:r>
              <a:rPr lang="de-DE" dirty="0" smtClean="0"/>
              <a:t> </a:t>
            </a:r>
            <a:r>
              <a:rPr lang="de-DE" dirty="0" err="1" smtClean="0"/>
              <a:t>to</a:t>
            </a:r>
            <a:r>
              <a:rPr lang="de-DE" dirty="0" smtClean="0"/>
              <a:t> </a:t>
            </a:r>
            <a:r>
              <a:rPr lang="de-DE" dirty="0" smtClean="0">
                <a:hlinkClick r:id="rId3"/>
              </a:rPr>
              <a:t>https://mentor.ieee.org/omniran/dcn/14/omniran-14-0051-01-CF00-omniran-network-reference-model-with-backhaul.pdf</a:t>
            </a:r>
            <a:endParaRPr lang="de-DE" dirty="0" smtClean="0"/>
          </a:p>
          <a:p>
            <a:pPr lvl="1"/>
            <a:r>
              <a:rPr lang="de-DE" dirty="0" err="1" smtClean="0"/>
              <a:t>Issues</a:t>
            </a:r>
            <a:r>
              <a:rPr lang="de-DE" dirty="0" smtClean="0"/>
              <a:t>:</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Preparation of September F2F meeting</a:t>
            </a:r>
          </a:p>
          <a:p>
            <a:pPr lvl="1"/>
            <a:r>
              <a:rPr lang="en-US" dirty="0" smtClean="0"/>
              <a:t>Athens, Greece, September 15-18, 2014</a:t>
            </a:r>
          </a:p>
          <a:p>
            <a:pPr lvl="2"/>
            <a:r>
              <a:rPr lang="de-DE" dirty="0" smtClean="0"/>
              <a:t>Hilton, Meeting-</a:t>
            </a:r>
            <a:r>
              <a:rPr lang="de-DE" dirty="0" err="1" smtClean="0"/>
              <a:t>room</a:t>
            </a:r>
            <a:r>
              <a:rPr lang="de-DE" dirty="0" smtClean="0"/>
              <a:t>: </a:t>
            </a:r>
            <a:r>
              <a:rPr lang="de-DE" b="1" dirty="0" smtClean="0"/>
              <a:t>Kos</a:t>
            </a:r>
            <a:r>
              <a:rPr lang="de-DE" dirty="0" smtClean="0"/>
              <a:t>, Mezzanine </a:t>
            </a:r>
            <a:endParaRPr lang="en-US" dirty="0" smtClean="0"/>
          </a:p>
          <a:p>
            <a:pPr lvl="1"/>
            <a:r>
              <a:rPr lang="en-US" dirty="0" smtClean="0"/>
              <a:t>Schedules</a:t>
            </a:r>
          </a:p>
          <a:p>
            <a:pPr lvl="1"/>
            <a:r>
              <a:rPr lang="en-US" dirty="0" smtClean="0"/>
              <a:t>Agenda proposal</a:t>
            </a:r>
          </a:p>
          <a:p>
            <a:r>
              <a:rPr lang="en-US" dirty="0" smtClean="0"/>
              <a:t>AOB</a:t>
            </a:r>
          </a:p>
          <a:p>
            <a:r>
              <a:rPr lang="en-US" dirty="0" smtClean="0"/>
              <a:t>Adjourned at</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28112861"/>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9/19</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2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r>
                        <a:rPr lang="de-DE" sz="1200" dirty="0" smtClean="0"/>
                        <a:t>802.15 </a:t>
                      </a:r>
                      <a:r>
                        <a:rPr lang="de-DE" sz="1200" dirty="0" err="1" smtClean="0"/>
                        <a:t>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September ‘14 session</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Demand for liaisons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p:txBody>
          <a:bodyPr>
            <a:normAutofit fontScale="62500" lnSpcReduction="20000"/>
          </a:bodyPr>
          <a:lstStyle/>
          <a:p>
            <a:r>
              <a:rPr lang="en-GB" dirty="0" smtClean="0"/>
              <a:t>Thursday, </a:t>
            </a:r>
            <a:r>
              <a:rPr lang="en-US" dirty="0" smtClean="0"/>
              <a:t>September 4</a:t>
            </a:r>
            <a:r>
              <a:rPr lang="en-US" baseline="30000" dirty="0" smtClean="0"/>
              <a:t>th</a:t>
            </a:r>
            <a:r>
              <a:rPr lang="en-US" dirty="0" smtClean="0"/>
              <a:t>, 2014 at 10:00-11:30am ET</a:t>
            </a:r>
          </a:p>
          <a:p>
            <a:endParaRPr lang="en-US" dirty="0" smtClean="0"/>
          </a:p>
          <a:p>
            <a:r>
              <a:rPr lang="en-US" dirty="0" err="1" smtClean="0"/>
              <a:t>WebEX</a:t>
            </a:r>
            <a:endParaRPr lang="en-US" dirty="0" smtClean="0"/>
          </a:p>
          <a:p>
            <a:pPr lvl="1"/>
            <a:r>
              <a:rPr lang="en-US" dirty="0" smtClean="0"/>
              <a:t>Meeting Number: 702 732 667</a:t>
            </a:r>
          </a:p>
          <a:p>
            <a:pPr lvl="1"/>
            <a:r>
              <a:rPr lang="en-US" dirty="0" smtClean="0"/>
              <a:t>Meeting Password: </a:t>
            </a:r>
            <a:r>
              <a:rPr lang="en-US" dirty="0" err="1" smtClean="0"/>
              <a:t>OmniRAN</a:t>
            </a:r>
            <a:endParaRPr lang="en-US" dirty="0" smtClean="0"/>
          </a:p>
          <a:p>
            <a:pPr lvl="1"/>
            <a:r>
              <a:rPr lang="en-US" dirty="0" smtClean="0"/>
              <a:t>To join this meeting</a:t>
            </a:r>
          </a:p>
          <a:p>
            <a:pPr lvl="2"/>
            <a:r>
              <a:rPr lang="en-US" dirty="0" smtClean="0"/>
              <a:t>1. Go to </a:t>
            </a:r>
            <a:br>
              <a:rPr lang="en-US" dirty="0" smtClean="0"/>
            </a:br>
            <a:r>
              <a:rPr lang="en-US" u="sng" dirty="0" smtClean="0">
                <a:hlinkClick r:id="rId3"/>
              </a:rPr>
              <a:t> https://nsn.webex.com/nsn/j.php?J=702732667&amp;PW=NYTU1MWViM2Q5</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normAutofit fontScale="92500" lnSpcReduction="20000"/>
          </a:bodyPr>
          <a:lstStyle/>
          <a:p>
            <a:r>
              <a:rPr lang="en-US" dirty="0" smtClean="0"/>
              <a:t>Agenda bashing</a:t>
            </a:r>
          </a:p>
          <a:p>
            <a:r>
              <a:rPr lang="en-US" dirty="0" smtClean="0"/>
              <a:t>Review of minutes</a:t>
            </a:r>
          </a:p>
          <a:p>
            <a:r>
              <a:rPr lang="en-US" dirty="0" smtClean="0"/>
              <a:t>Reports</a:t>
            </a:r>
          </a:p>
          <a:p>
            <a:pPr lvl="1"/>
            <a:r>
              <a:rPr lang="de-DE" dirty="0" smtClean="0"/>
              <a:t>Update on SDN</a:t>
            </a:r>
          </a:p>
          <a:p>
            <a:pPr lvl="1"/>
            <a:r>
              <a:rPr lang="de-DE" dirty="0" err="1" smtClean="0"/>
              <a:t>Others</a:t>
            </a:r>
            <a:r>
              <a:rPr lang="de-DE" dirty="0" smtClean="0"/>
              <a:t>…</a:t>
            </a:r>
            <a:endParaRPr lang="en-US" dirty="0" smtClean="0"/>
          </a:p>
          <a:p>
            <a:r>
              <a:rPr lang="en-US" dirty="0" smtClean="0"/>
              <a:t>Contributions to P802.1CF</a:t>
            </a:r>
          </a:p>
          <a:p>
            <a:pPr lvl="1"/>
            <a:r>
              <a:rPr lang="de-DE" dirty="0" err="1" smtClean="0"/>
              <a:t>Recap</a:t>
            </a:r>
            <a:r>
              <a:rPr lang="de-DE" dirty="0" smtClean="0"/>
              <a:t> </a:t>
            </a:r>
            <a:r>
              <a:rPr lang="de-DE" dirty="0" err="1" smtClean="0"/>
              <a:t>of</a:t>
            </a:r>
            <a:r>
              <a:rPr lang="de-DE" dirty="0" smtClean="0"/>
              <a:t> NRM </a:t>
            </a:r>
            <a:r>
              <a:rPr lang="de-DE" dirty="0" err="1" smtClean="0"/>
              <a:t>discussions</a:t>
            </a:r>
            <a:r>
              <a:rPr lang="de-DE" dirty="0" smtClean="0"/>
              <a:t> </a:t>
            </a:r>
            <a:r>
              <a:rPr lang="de-DE" dirty="0" err="1" smtClean="0"/>
              <a:t>status</a:t>
            </a:r>
            <a:endParaRPr lang="de-DE" dirty="0" smtClean="0"/>
          </a:p>
          <a:p>
            <a:pPr lvl="1"/>
            <a:r>
              <a:rPr lang="de-DE" dirty="0" err="1" smtClean="0"/>
              <a:t>Others</a:t>
            </a:r>
            <a:r>
              <a:rPr lang="de-DE" dirty="0" smtClean="0"/>
              <a:t>…</a:t>
            </a:r>
            <a:endParaRPr lang="en-US" dirty="0" smtClean="0"/>
          </a:p>
          <a:p>
            <a:r>
              <a:rPr lang="en-US" dirty="0" smtClean="0"/>
              <a:t>Preparation of Sept F2F 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Minutes taker:</a:t>
            </a:r>
          </a:p>
          <a:p>
            <a:pPr lvl="1"/>
            <a:r>
              <a:rPr lang="en-GB" sz="2000" dirty="0" smtClean="0"/>
              <a:t>.</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Nicola </a:t>
                      </a:r>
                      <a:r>
                        <a:rPr lang="en-US" sz="1400" dirty="0" err="1" smtClean="0">
                          <a:solidFill>
                            <a:schemeClr val="bg1">
                              <a:lumMod val="85000"/>
                            </a:schemeClr>
                          </a:solidFill>
                        </a:rPr>
                        <a:t>Concer</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NXP</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Dan Romascanu</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Avaya</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188</TotalTime>
  <Words>924</Words>
  <Application>Microsoft Office PowerPoint</Application>
  <PresentationFormat>On-screen Show (4:3)</PresentationFormat>
  <Paragraphs>185</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September 4th,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 #2</vt:lpstr>
      <vt:lpstr>Business #3</vt:lpstr>
      <vt:lpstr>Business#4</vt:lpstr>
      <vt:lpstr>Sept 2014 Agenda Graphics</vt:lpstr>
      <vt:lpstr>Agenda proposal for September ‘14 session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169</cp:revision>
  <cp:lastPrinted>1998-02-10T13:28:06Z</cp:lastPrinted>
  <dcterms:created xsi:type="dcterms:W3CDTF">2011-12-30T17:06:23Z</dcterms:created>
  <dcterms:modified xsi:type="dcterms:W3CDTF">2014-09-04T13:02:45Z</dcterms:modified>
</cp:coreProperties>
</file>