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4" r:id="rId2"/>
    <p:sldId id="262" r:id="rId3"/>
    <p:sldId id="276" r:id="rId4"/>
    <p:sldId id="283" r:id="rId5"/>
    <p:sldId id="285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43" autoAdjust="0"/>
    <p:restoredTop sz="99283" autoAdjust="0"/>
  </p:normalViewPr>
  <p:slideViewPr>
    <p:cSldViewPr>
      <p:cViewPr varScale="1">
        <p:scale>
          <a:sx n="73" d="100"/>
          <a:sy n="73" d="100"/>
        </p:scale>
        <p:origin x="-8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53856" y="76200"/>
            <a:ext cx="23615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>
                <a:latin typeface="+mn-lt"/>
              </a:rPr>
              <a:t>omniran-14-00</a:t>
            </a:r>
            <a:r>
              <a:rPr lang="en-US" sz="1400" b="1" dirty="0" smtClean="0">
                <a:latin typeface="+mn-lt"/>
              </a:rPr>
              <a:t>44</a:t>
            </a:r>
            <a:r>
              <a:rPr lang="hr-HR" sz="1400" b="1" dirty="0" smtClean="0">
                <a:latin typeface="+mn-lt"/>
              </a:rPr>
              <a:t>-00-CF00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63142086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802.1CF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aseline="0" dirty="0">
                          <a:solidFill>
                            <a:schemeClr val="tx2"/>
                          </a:solidFill>
                          <a:latin typeface="+mj-lt"/>
                        </a:rPr>
                        <a:t>ToC Refinements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2014-06-20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Behcet Sarikaya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behcet.sarikaya@huaweicom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presentation </a:t>
            </a:r>
            <a:r>
              <a:rPr lang="en-US" sz="1600" dirty="0" smtClean="0">
                <a:latin typeface="+mn-lt"/>
              </a:rPr>
              <a:t>suggests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some refinements on the ToC of 802.1CF.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OmniRAN P802.1CF</a:t>
            </a:r>
            <a:br>
              <a:rPr lang="en-US" dirty="0"/>
            </a:br>
            <a:r>
              <a:rPr lang="en-US" dirty="0"/>
              <a:t>ToC Refinements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Behcet Sarikaya</a:t>
            </a:r>
          </a:p>
          <a:p>
            <a:r>
              <a:rPr lang="en-US" dirty="0" smtClean="0"/>
              <a:t>(Huawei)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386535" y="2190563"/>
            <a:ext cx="8370929" cy="121513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Network Reference Model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86535" y="3383996"/>
            <a:ext cx="8370929" cy="2565284"/>
          </a:xfrm>
          <a:prstGeom prst="roundRect">
            <a:avLst>
              <a:gd name="adj" fmla="val 8911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Functional Description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>Example ToC of the P802.1CF specification</a:t>
            </a:r>
            <a:br>
              <a:rPr lang="en-US"/>
            </a:br>
            <a:r>
              <a:rPr lang="en-US" sz="2400"/>
              <a:t>(Nov 2013)</a:t>
            </a:r>
            <a:br>
              <a:rPr lang="en-US" sz="2400"/>
            </a:br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764"/>
            <a:ext cx="8229600" cy="554423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Introduction and Scope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Abbreviations, Acronyms, Definitions, and Conventions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Reference Model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Overview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 Points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Access Network Control Architecture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Multiple deployment scenarios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Functional Design and Decomposition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Discovery and Selection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Association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Authentication and Authorization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Point-to-Point link </a:t>
            </a:r>
            <a:r>
              <a:rPr lang="en-US" dirty="0">
                <a:solidFill>
                  <a:srgbClr val="FF0000"/>
                </a:solidFill>
              </a:rPr>
              <a:t>establishment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Datapath</a:t>
            </a:r>
            <a:r>
              <a:rPr lang="en-US" dirty="0" smtClean="0">
                <a:solidFill>
                  <a:srgbClr val="FF0000"/>
                </a:solidFill>
              </a:rPr>
              <a:t> establishment, relocation and teardown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dirty="0"/>
              <a:t>and policy control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trike="sngStrike" dirty="0"/>
              <a:t>Datapath relocation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trike="sngStrike" dirty="0"/>
              <a:t>Datapath teardown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Disassociation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Accounting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Annex: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Tenets (Informative)</a:t>
            </a:r>
          </a:p>
        </p:txBody>
      </p:sp>
    </p:spTree>
    <p:extLst>
      <p:ext uri="{BB962C8B-B14F-4D97-AF65-F5344CB8AC3E}">
        <p14:creationId xmlns="" xmlns:p14="http://schemas.microsoft.com/office/powerpoint/2010/main" val="298128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3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P802.1CF Draft </a:t>
            </a:r>
            <a:r>
              <a:rPr lang="en-US" dirty="0" err="1" smtClean="0"/>
              <a:t>ToC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9" name="Picture 8" descr="omniran-nr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447" y="2078850"/>
            <a:ext cx="2656953" cy="110979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 bwMode="auto">
          <a:xfrm>
            <a:off x="4752000" y="3203975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662000" y="2078850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pic>
        <p:nvPicPr>
          <p:cNvPr id="8" name="Picture 7" descr="omniran-function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030" y="3231770"/>
            <a:ext cx="3991517" cy="29425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4000"/>
            <a:ext cx="5194920" cy="594037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Introduction and Scope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Abbreviations, Acronyms</a:t>
            </a:r>
            <a:r>
              <a:rPr lang="en-US" dirty="0"/>
              <a:t>, Definitions, </a:t>
            </a:r>
            <a:r>
              <a:rPr lang="en-US" dirty="0" smtClean="0"/>
              <a:t>and Conventions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Identifiers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Network </a:t>
            </a:r>
            <a:r>
              <a:rPr lang="en-US" dirty="0"/>
              <a:t>Reference Model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Overview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 </a:t>
            </a:r>
            <a:r>
              <a:rPr lang="en-US" dirty="0" smtClean="0"/>
              <a:t>Points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Access </a:t>
            </a:r>
            <a:r>
              <a:rPr lang="en-US" dirty="0"/>
              <a:t>Network </a:t>
            </a:r>
            <a:r>
              <a:rPr lang="en-US" dirty="0" smtClean="0"/>
              <a:t>Control Architecture</a:t>
            </a:r>
            <a:endParaRPr lang="en-US" dirty="0"/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Multiple deployment </a:t>
            </a:r>
            <a:r>
              <a:rPr lang="en-US" dirty="0" smtClean="0"/>
              <a:t>scenarios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Functional Design and </a:t>
            </a:r>
            <a:r>
              <a:rPr lang="en-US" dirty="0" smtClean="0"/>
              <a:t>Decomposition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Discovery and </a:t>
            </a:r>
            <a:r>
              <a:rPr lang="en-US" dirty="0" smtClean="0"/>
              <a:t>Selection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Association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Authentication and Authorization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Datapath</a:t>
            </a:r>
            <a:r>
              <a:rPr lang="en-US" dirty="0" smtClean="0"/>
              <a:t> establishment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dirty="0"/>
              <a:t>and policy control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Datapath relocation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Datapath teardown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Disassociation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Accounting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SDN Abstraction Layer	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Terminal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Access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dirty="0" err="1" smtClean="0">
                <a:solidFill>
                  <a:srgbClr val="FF0000"/>
                </a:solidFill>
              </a:rPr>
              <a:t>Back</a:t>
            </a:r>
            <a:r>
              <a:rPr lang="en-US" b="1" strike="sngStrike" dirty="0" err="1" smtClean="0">
                <a:solidFill>
                  <a:srgbClr val="FF0000"/>
                </a:solidFill>
              </a:rPr>
              <a:t>haul</a:t>
            </a:r>
            <a:r>
              <a:rPr lang="en-US" b="1" dirty="0" err="1" smtClean="0">
                <a:solidFill>
                  <a:srgbClr val="FF0000"/>
                </a:solidFill>
              </a:rPr>
              <a:t>bone</a:t>
            </a: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Annex: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Tenets (Informative)</a:t>
            </a:r>
          </a:p>
        </p:txBody>
      </p:sp>
      <p:cxnSp>
        <p:nvCxnSpPr>
          <p:cNvPr id="11" name="Elbow Connector 10"/>
          <p:cNvCxnSpPr/>
          <p:nvPr/>
        </p:nvCxnSpPr>
        <p:spPr bwMode="auto">
          <a:xfrm rot="16200000" flipV="1">
            <a:off x="-693585" y="4509119"/>
            <a:ext cx="2430271" cy="36004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="" xmlns:p14="http://schemas.microsoft.com/office/powerpoint/2010/main" val="406178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Suggesting a new section on Point-to-Point link establishment</a:t>
            </a:r>
          </a:p>
          <a:p>
            <a:r>
              <a:rPr lang="en-US" dirty="0" smtClean="0"/>
              <a:t>Supporting the grouping </a:t>
            </a:r>
            <a:r>
              <a:rPr lang="en-US" dirty="0"/>
              <a:t>of individual sections may make sense, e.g.</a:t>
            </a:r>
          </a:p>
          <a:p>
            <a:pPr lvl="1"/>
            <a:r>
              <a:rPr lang="en-US" dirty="0" err="1"/>
              <a:t>Datapath</a:t>
            </a:r>
            <a:r>
              <a:rPr lang="en-US" dirty="0"/>
              <a:t> establishment, relocation and teardown</a:t>
            </a:r>
          </a:p>
          <a:p>
            <a:pPr lvl="1"/>
            <a:r>
              <a:rPr lang="en-US" dirty="0" err="1"/>
              <a:t>QoS</a:t>
            </a:r>
            <a:r>
              <a:rPr lang="en-US" dirty="0"/>
              <a:t> and policy control with Authorization</a:t>
            </a:r>
          </a:p>
          <a:p>
            <a:pPr lvl="1"/>
            <a:r>
              <a:rPr lang="en-US" dirty="0"/>
              <a:t>Association and Disassociation</a:t>
            </a:r>
          </a:p>
          <a:p>
            <a:pPr lvl="1"/>
            <a:r>
              <a:rPr lang="en-US" dirty="0"/>
              <a:t>What else?</a:t>
            </a:r>
          </a:p>
          <a:p>
            <a:r>
              <a:rPr lang="en-US" dirty="0"/>
              <a:t>How to structure SDN Abstraction section</a:t>
            </a:r>
          </a:p>
          <a:p>
            <a:pPr lvl="1"/>
            <a:r>
              <a:rPr lang="en-US" dirty="0" smtClean="0"/>
              <a:t>Proposing to move SDN section somewhere above</a:t>
            </a:r>
          </a:p>
          <a:p>
            <a:pPr lvl="1"/>
            <a:r>
              <a:rPr lang="en-US" dirty="0" smtClean="0"/>
              <a:t>Following sections may need to present SDN solutions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3758292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omniran_template</Template>
  <TotalTime>503</TotalTime>
  <Words>321</Words>
  <Application>Microsoft Office PowerPoint</Application>
  <PresentationFormat>On-screen Show (4:3)</PresentationFormat>
  <Paragraphs>83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omniran_template</vt:lpstr>
      <vt:lpstr>Slide 1</vt:lpstr>
      <vt:lpstr> OmniRAN P802.1CF ToC Refinements</vt:lpstr>
      <vt:lpstr> Example ToC of the P802.1CF specification (Nov 2013) </vt:lpstr>
      <vt:lpstr> P802.1CF Draft ToC  </vt:lpstr>
      <vt:lpstr>Further thoughts</vt:lpstr>
    </vt:vector>
  </TitlesOfParts>
  <Company>Nokia Siemens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s73654</cp:lastModifiedBy>
  <cp:revision>55</cp:revision>
  <cp:lastPrinted>1998-02-10T13:28:06Z</cp:lastPrinted>
  <dcterms:created xsi:type="dcterms:W3CDTF">2014-02-26T07:36:58Z</dcterms:created>
  <dcterms:modified xsi:type="dcterms:W3CDTF">2014-06-05T19:32:41Z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(3)QMAM++YE2lOYeZA+DhJpOzMTVHD8TIlBUoMpe9vPvdD2rMnzz2SdeCFUBeUKmTMR+5HbkHzY_x000d_
E6sd9qE/W1zAL9D7Dwf0E3GTFOOjqZeBz9l7vTe4Xb3EOHpNE0KuluzoX5IcH9tDa53JGGZY_x000d_
Y9iY2yuDuwQYniXL0svirIkZu60Om0BURy/JYB17Xt5BDos+UgQi8UwGkq+H53Dc+fqvhO/4_x000d_
VvNvojxpk6zh5D14sr</vt:lpwstr>
  </property>
  <property fmtid="{D5CDD505-2E9C-101B-9397-08002B2CF9AE}" pid="3" name="_new_ms_pID_725431">
    <vt:lpwstr>Gd1XSU396a3sqkK2KH7Rh6T7Q6eyalJOoBg+jihz7PUDA3AopSvZl5_x000d_
qIigbvVtEWh8U8XJBE8IRVFpUhwlLCiYXq4sKvnrK8sLwe6Oh9RNAbkwGwo/1EJF6VbS1K69_x000d_
RwERf4/9dZ/6q9eCj9/oxgT6osCNN18LM3FWtCeEPysvRfe7IqIEvWf3MbctDtZHtjiF7HBl_x000d_
lHH/mGJxOIII9RQ16ZvpBiIQZQxWn9BvYRoL</vt:lpwstr>
  </property>
  <property fmtid="{D5CDD505-2E9C-101B-9397-08002B2CF9AE}" pid="4" name="_new_ms_pID_725432">
    <vt:lpwstr>fsHhzFWcznlWddC6+vxK4tvyoWdUmvhPtQE6_x000d_
j0GKBjQpEfGalnTMsshrk/Md3FJIzA==</vt:lpwstr>
  </property>
  <property fmtid="{D5CDD505-2E9C-101B-9397-08002B2CF9AE}" pid="5" name="sflag">
    <vt:lpwstr>1401995582</vt:lpwstr>
  </property>
</Properties>
</file>