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1" r:id="rId3"/>
    <p:sldId id="276" r:id="rId4"/>
    <p:sldId id="275" r:id="rId5"/>
    <p:sldId id="26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6" d="100"/>
          <a:sy n="116" d="100"/>
        </p:scale>
        <p:origin x="-4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-0020-00-ecsg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March 2014 Opening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6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/>
              <a:t>BTW: A Study Group is disbanded upon approval of the PAR by the IEEE-SA Standards Board.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March 2014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Approval of minutes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Example contributions to the intended specification</a:t>
            </a:r>
          </a:p>
          <a:p>
            <a:r>
              <a:rPr lang="en-US" dirty="0" smtClean="0"/>
              <a:t>Outline of the intended specification</a:t>
            </a:r>
          </a:p>
          <a:p>
            <a:r>
              <a:rPr lang="en-US" dirty="0" smtClean="0"/>
              <a:t>Organization of the work</a:t>
            </a:r>
          </a:p>
          <a:p>
            <a:pPr lvl="1"/>
            <a:r>
              <a:rPr lang="en-US" dirty="0" smtClean="0"/>
              <a:t>Cooperation with the other IEEE 802 WGs</a:t>
            </a:r>
          </a:p>
          <a:p>
            <a:r>
              <a:rPr lang="en-US" dirty="0" smtClean="0"/>
              <a:t>Operation within IEEE 802.1</a:t>
            </a:r>
          </a:p>
          <a:p>
            <a:r>
              <a:rPr lang="en-US" dirty="0" smtClean="0"/>
              <a:t>Location of May 2014 session</a:t>
            </a:r>
          </a:p>
          <a:p>
            <a:r>
              <a:rPr lang="en-US" dirty="0" smtClean="0"/>
              <a:t>Conference calls until May 2014 session</a:t>
            </a:r>
          </a:p>
          <a:p>
            <a:r>
              <a:rPr lang="en-US" dirty="0" smtClean="0"/>
              <a:t>Motion to extend the ECSG until July 2014</a:t>
            </a:r>
          </a:p>
          <a:p>
            <a:r>
              <a:rPr lang="en-US" dirty="0" smtClean="0"/>
              <a:t>Liaison report to IEEE 802 WGs</a:t>
            </a:r>
          </a:p>
          <a:p>
            <a:r>
              <a:rPr lang="en-US" dirty="0" smtClean="0"/>
              <a:t>AOB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2014 Agenda Graphics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2861"/>
              </p:ext>
            </p:extLst>
          </p:nvPr>
        </p:nvGraphicFramePr>
        <p:xfrm>
          <a:off x="381001" y="1219200"/>
          <a:ext cx="8305800" cy="507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45"/>
                <a:gridCol w="1531031"/>
                <a:gridCol w="1531031"/>
                <a:gridCol w="1531031"/>
                <a:gridCol w="1531031"/>
                <a:gridCol w="1531031"/>
              </a:tblGrid>
              <a:tr h="22859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 3/17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 3/18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 3/19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 3/20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Fri 3/21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876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08:00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10:00</a:t>
                      </a:r>
                      <a:endParaRPr lang="en-US" sz="1600" dirty="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EC Opening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802.11 ARC</a:t>
                      </a:r>
                    </a:p>
                  </a:txBody>
                  <a:tcPr marL="36000" marR="36000" marT="36000" marB="36000">
                    <a:solidFill>
                      <a:srgbClr val="C4BD9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Wireless SDN BoF</a:t>
                      </a:r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OmniRAN</a:t>
                      </a:r>
                      <a:r>
                        <a:rPr lang="en-US" sz="1200" baseline="0" dirty="0"/>
                        <a:t> Opening Meeting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03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10:30</a:t>
                      </a:r>
                      <a:br>
                        <a:rPr lang="en-US" sz="1600" dirty="0" smtClean="0"/>
                      </a:br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12:30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802.11/802.15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Mid-week Plenaries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None/>
                      </a:pPr>
                      <a:r>
                        <a:rPr lang="en-US" sz="1200" dirty="0"/>
                        <a:t>OmniRAN Closing Meeting</a:t>
                      </a:r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802.1</a:t>
                      </a:r>
                      <a:r>
                        <a:rPr lang="en-US" sz="1200" baseline="0" dirty="0" smtClean="0"/>
                        <a:t> Opening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65"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EC Closing</a:t>
                      </a:r>
                      <a:r>
                        <a:rPr lang="en-US" sz="1200" baseline="0" dirty="0" smtClean="0"/>
                        <a:t>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361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13:30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15:30</a:t>
                      </a:r>
                      <a:endParaRPr lang="en-US" sz="1600" dirty="0"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802.1 Closing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6032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361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18:00</a:t>
                      </a:r>
                      <a:endParaRPr lang="en-US" sz="1600" dirty="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7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296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March 2014 Opening Report</vt:lpstr>
      <vt:lpstr>OmniRAN EC SG  Status and Objectives</vt:lpstr>
      <vt:lpstr>Agenda for March 2014 Session</vt:lpstr>
      <vt:lpstr>Mar 2014 Agenda Graphics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39</cp:revision>
  <cp:lastPrinted>1998-02-10T13:28:06Z</cp:lastPrinted>
  <dcterms:created xsi:type="dcterms:W3CDTF">2013-03-11T14:14:17Z</dcterms:created>
  <dcterms:modified xsi:type="dcterms:W3CDTF">2014-03-15T15:32:42Z</dcterms:modified>
</cp:coreProperties>
</file>