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6" r:id="rId2"/>
    <p:sldId id="291" r:id="rId3"/>
    <p:sldId id="295" r:id="rId4"/>
    <p:sldId id="29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omniran-14-0007-01-0000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05346"/>
              </p:ext>
            </p:extLst>
          </p:nvPr>
        </p:nvGraphicFramePr>
        <p:xfrm>
          <a:off x="533400" y="483090"/>
          <a:ext cx="8077201" cy="3012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577540"/>
                <a:gridCol w="1845205"/>
                <a:gridCol w="259844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SDN Use Case </a:t>
                      </a:r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ToC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2014-01-22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+1514 904 6300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Antonio de la Oliva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UC3M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+34 91</a:t>
                      </a:r>
                      <a:r>
                        <a:rPr lang="en-US" sz="1400" baseline="0" dirty="0" smtClean="0"/>
                        <a:t> 624 8803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aoliva@it.uc3m.es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US" sz="1000" i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OmniRAN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495800"/>
            <a:ext cx="8077200" cy="17526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+mn-lt"/>
              </a:rPr>
              <a:t>This document presents some considerations for addressing the SDN use case in the proposed Reference Model Table of Contents (</a:t>
            </a:r>
            <a:r>
              <a:rPr lang="en-US" sz="1600" dirty="0" err="1" smtClean="0">
                <a:latin typeface="+mn-lt"/>
              </a:rPr>
              <a:t>ToC</a:t>
            </a:r>
            <a:r>
              <a:rPr lang="en-US" sz="1600" dirty="0" smtClean="0">
                <a:latin typeface="+mn-lt"/>
              </a:rPr>
              <a:t>).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achieve?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4525963"/>
          </a:xfrm>
        </p:spPr>
        <p:txBody>
          <a:bodyPr/>
          <a:lstStyle/>
          <a:p>
            <a:r>
              <a:rPr lang="en-US" dirty="0" smtClean="0"/>
              <a:t>Control plane</a:t>
            </a:r>
          </a:p>
          <a:p>
            <a:pPr lvl="1"/>
            <a:r>
              <a:rPr lang="en-US" dirty="0" smtClean="0"/>
              <a:t>Control of interface/radio parameters</a:t>
            </a:r>
          </a:p>
          <a:p>
            <a:pPr lvl="1"/>
            <a:r>
              <a:rPr lang="en-US" dirty="0" smtClean="0"/>
              <a:t>Control of MAC-specific features</a:t>
            </a:r>
          </a:p>
          <a:p>
            <a:pPr lvl="1"/>
            <a:r>
              <a:rPr lang="en-US" dirty="0" smtClean="0"/>
              <a:t>Data path establishment</a:t>
            </a:r>
          </a:p>
          <a:p>
            <a:pPr lvl="1"/>
            <a:r>
              <a:rPr lang="en-US" dirty="0" smtClean="0"/>
              <a:t>User authentication and authorization</a:t>
            </a:r>
          </a:p>
          <a:p>
            <a:r>
              <a:rPr lang="en-US" dirty="0" smtClean="0"/>
              <a:t>Data plane</a:t>
            </a:r>
          </a:p>
          <a:p>
            <a:pPr lvl="1"/>
            <a:r>
              <a:rPr lang="en-US" dirty="0" smtClean="0"/>
              <a:t>Arbitrary matching of (wireless) frame parameters</a:t>
            </a:r>
          </a:p>
          <a:p>
            <a:pPr lvl="1"/>
            <a:r>
              <a:rPr lang="en-US" dirty="0" smtClean="0"/>
              <a:t>Frame forwarding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4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 smtClean="0"/>
              <a:t>section in </a:t>
            </a:r>
            <a:r>
              <a:rPr lang="en-US" dirty="0" smtClean="0"/>
              <a:t>the </a:t>
            </a:r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13765"/>
            <a:ext cx="8595956" cy="4525963"/>
          </a:xfrm>
        </p:spPr>
        <p:txBody>
          <a:bodyPr/>
          <a:lstStyle/>
          <a:p>
            <a:r>
              <a:rPr lang="en-US" dirty="0" smtClean="0"/>
              <a:t>One separate section in draft </a:t>
            </a:r>
            <a:r>
              <a:rPr lang="en-US" dirty="0" err="1" smtClean="0"/>
              <a:t>ToC</a:t>
            </a:r>
            <a:endParaRPr lang="en-US" dirty="0" smtClean="0"/>
          </a:p>
          <a:p>
            <a:r>
              <a:rPr lang="en-US" dirty="0" smtClean="0"/>
              <a:t>Define SDN Abstraction </a:t>
            </a:r>
            <a:r>
              <a:rPr lang="en-US" dirty="0" smtClean="0"/>
              <a:t>Layers </a:t>
            </a:r>
          </a:p>
          <a:p>
            <a:pPr lvl="1"/>
            <a:r>
              <a:rPr lang="en-US" dirty="0" smtClean="0"/>
              <a:t>Access</a:t>
            </a:r>
            <a:endParaRPr lang="en-US" dirty="0" smtClean="0"/>
          </a:p>
          <a:p>
            <a:pPr lvl="1"/>
            <a:r>
              <a:rPr lang="en-US" dirty="0" smtClean="0"/>
              <a:t>Backhaul</a:t>
            </a:r>
            <a:endParaRPr lang="en-US" dirty="0" smtClean="0"/>
          </a:p>
          <a:p>
            <a:pPr lvl="1"/>
            <a:r>
              <a:rPr lang="en-US" dirty="0" smtClean="0"/>
              <a:t>Terminal</a:t>
            </a:r>
            <a:endParaRPr lang="en-US" dirty="0" smtClean="0"/>
          </a:p>
          <a:p>
            <a:r>
              <a:rPr lang="en-US" dirty="0" smtClean="0"/>
              <a:t>Abstraction layers applicable to different 802 technologies</a:t>
            </a:r>
          </a:p>
          <a:p>
            <a:pPr lvl="1"/>
            <a:r>
              <a:rPr lang="en-US" dirty="0" smtClean="0"/>
              <a:t>802.3, 802.11, 802.15, 802.16, 802.22,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There could be specific differences within each technology (e.g. 11ac</a:t>
            </a:r>
            <a:r>
              <a:rPr lang="en-US" dirty="0"/>
              <a:t>, </a:t>
            </a:r>
            <a:r>
              <a:rPr lang="en-US" dirty="0" smtClean="0"/>
              <a:t>802.11af, 802.16r</a:t>
            </a:r>
            <a:r>
              <a:rPr lang="en-US" dirty="0"/>
              <a:t>, </a:t>
            </a:r>
            <a:r>
              <a:rPr lang="en-US" dirty="0" smtClean="0"/>
              <a:t>etc.)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6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Draft </a:t>
            </a:r>
            <a:r>
              <a:rPr lang="en-US" dirty="0" err="1"/>
              <a:t>ToC</a:t>
            </a:r>
            <a:r>
              <a:rPr lang="en-US" dirty="0"/>
              <a:t> of the proposed specification</a:t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439000"/>
            <a:ext cx="3016553" cy="1260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78900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43900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482" y="3816465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9001"/>
            <a:ext cx="4745421" cy="5937276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Introduction and Scope</a:t>
            </a:r>
          </a:p>
          <a:p>
            <a:r>
              <a:rPr lang="en-US" dirty="0" smtClean="0"/>
              <a:t>Abbreviations, Acronyms</a:t>
            </a:r>
            <a:r>
              <a:rPr lang="en-US" dirty="0"/>
              <a:t>, Definitions, and Conventions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Identifiers</a:t>
            </a:r>
          </a:p>
          <a:p>
            <a:r>
              <a:rPr lang="en-US" dirty="0" smtClean="0"/>
              <a:t>Network </a:t>
            </a:r>
            <a:r>
              <a:rPr lang="en-US" dirty="0"/>
              <a:t>Reference Model</a:t>
            </a:r>
          </a:p>
          <a:p>
            <a:pPr lvl="1"/>
            <a:r>
              <a:rPr lang="en-US" dirty="0"/>
              <a:t>Overview</a:t>
            </a:r>
          </a:p>
          <a:p>
            <a:pPr lvl="1"/>
            <a:r>
              <a:rPr lang="en-US" dirty="0"/>
              <a:t>Reference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Network </a:t>
            </a:r>
            <a:r>
              <a:rPr lang="en-US" dirty="0" smtClean="0"/>
              <a:t>Control Architecture</a:t>
            </a:r>
            <a:endParaRPr lang="en-US" dirty="0"/>
          </a:p>
          <a:p>
            <a:pPr lvl="2"/>
            <a:r>
              <a:rPr lang="en-US" dirty="0"/>
              <a:t>Multiple deployment </a:t>
            </a:r>
            <a:r>
              <a:rPr lang="en-US" dirty="0" smtClean="0"/>
              <a:t>scenarios</a:t>
            </a:r>
            <a:endParaRPr lang="en-US" dirty="0"/>
          </a:p>
          <a:p>
            <a:r>
              <a:rPr lang="en-US" dirty="0"/>
              <a:t>Functional Design and </a:t>
            </a:r>
            <a:r>
              <a:rPr lang="en-US" dirty="0" smtClean="0"/>
              <a:t>Decomposition</a:t>
            </a:r>
            <a:endParaRPr lang="en-US" dirty="0"/>
          </a:p>
          <a:p>
            <a:pPr lvl="1"/>
            <a:r>
              <a:rPr lang="en-US" dirty="0"/>
              <a:t>Network Discovery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Association</a:t>
            </a:r>
            <a:endParaRPr lang="en-US" dirty="0"/>
          </a:p>
          <a:p>
            <a:pPr lvl="1"/>
            <a:r>
              <a:rPr lang="en-US" dirty="0" smtClean="0"/>
              <a:t>Authentication and Authorization</a:t>
            </a:r>
            <a:endParaRPr lang="en-US" dirty="0"/>
          </a:p>
          <a:p>
            <a:pPr lvl="1"/>
            <a:r>
              <a:rPr lang="en-US" dirty="0" err="1" smtClean="0"/>
              <a:t>Datapath</a:t>
            </a:r>
            <a:r>
              <a:rPr lang="en-US" dirty="0" smtClean="0"/>
              <a:t> establishment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/>
              <a:t>and policy control</a:t>
            </a:r>
          </a:p>
          <a:p>
            <a:pPr lvl="1"/>
            <a:r>
              <a:rPr lang="en-US" dirty="0" smtClean="0"/>
              <a:t>Datapath relocation</a:t>
            </a:r>
            <a:endParaRPr lang="en-US" dirty="0"/>
          </a:p>
          <a:p>
            <a:pPr lvl="1"/>
            <a:r>
              <a:rPr lang="en-US" dirty="0" smtClean="0"/>
              <a:t>Datapath teardown</a:t>
            </a:r>
          </a:p>
          <a:p>
            <a:pPr lvl="1"/>
            <a:r>
              <a:rPr lang="en-US" dirty="0" smtClean="0"/>
              <a:t>Disassociation</a:t>
            </a:r>
            <a:endParaRPr lang="en-US" dirty="0"/>
          </a:p>
          <a:p>
            <a:pPr lvl="1"/>
            <a:r>
              <a:rPr lang="en-US" dirty="0"/>
              <a:t>Accounting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SDN Abstraction Layer	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Access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Backhaul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Terminal</a:t>
            </a:r>
          </a:p>
          <a:p>
            <a:r>
              <a:rPr lang="en-US" dirty="0" smtClean="0"/>
              <a:t>Annex: Tenets for IEEE 802 Access Network Systems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288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PowerPoint Presentation</vt:lpstr>
      <vt:lpstr>What do we want to achieve?</vt:lpstr>
      <vt:lpstr>SDN section in the ToC</vt:lpstr>
      <vt:lpstr> Draft ToC of the proposed specification 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Zuniga, Juan Carlos</cp:lastModifiedBy>
  <cp:revision>49</cp:revision>
  <cp:lastPrinted>1998-02-10T13:28:06Z</cp:lastPrinted>
  <dcterms:created xsi:type="dcterms:W3CDTF">2013-08-07T13:30:24Z</dcterms:created>
  <dcterms:modified xsi:type="dcterms:W3CDTF">2014-01-23T00:26:21Z</dcterms:modified>
</cp:coreProperties>
</file>