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300" r:id="rId8"/>
    <p:sldId id="266" r:id="rId9"/>
    <p:sldId id="284" r:id="rId10"/>
    <p:sldId id="285" r:id="rId11"/>
    <p:sldId id="30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32" d="100"/>
          <a:sy n="132" d="100"/>
        </p:scale>
        <p:origin x="-78"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omniran-13-0081-00-ecsg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80-00-0000-3gpp-liaison-response-s2-133823.pdf" TargetMode="External"/><Relationship Id="rId2" Type="http://schemas.openxmlformats.org/officeDocument/2006/relationships/hyperlink" Target="https://mentor.ieee.org/omniran/dcn/13/omniran-13-0079-00-ecsg-meeting-minutes-for-september-2013-teleconference.doc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78-01-0000-par-and-5c-text-commenting-summary.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2264091&amp;PW=NZjk4NmY4ZDU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October 4</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2013-10-04</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Approval of agenda</a:t>
            </a:r>
          </a:p>
          <a:p>
            <a:pPr lvl="1"/>
            <a:r>
              <a:rPr lang="en-US" dirty="0" smtClean="0"/>
              <a:t>..</a:t>
            </a:r>
          </a:p>
          <a:p>
            <a:pPr lvl="0"/>
            <a:r>
              <a:rPr lang="en-US" dirty="0" smtClean="0"/>
              <a:t>Approval of minutes</a:t>
            </a:r>
          </a:p>
          <a:p>
            <a:pPr lvl="1"/>
            <a:r>
              <a:rPr lang="en-US" dirty="0" smtClean="0"/>
              <a:t>September 27</a:t>
            </a:r>
            <a:r>
              <a:rPr lang="en-US" baseline="30000" dirty="0" smtClean="0"/>
              <a:t>th</a:t>
            </a:r>
            <a:r>
              <a:rPr lang="en-US" dirty="0" smtClean="0"/>
              <a:t> conference call</a:t>
            </a:r>
          </a:p>
          <a:p>
            <a:pPr lvl="2"/>
            <a:r>
              <a:rPr lang="en-US" dirty="0" smtClean="0">
                <a:hlinkClick r:id="rId2"/>
              </a:rPr>
              <a:t>https://mentor.ieee.org/omniran/dcn/13/omniran-13-0079-00-ecsg-meeting-minutes-for-september-2013-teleconference.docx</a:t>
            </a:r>
            <a:endParaRPr lang="en-US" dirty="0" smtClean="0"/>
          </a:p>
          <a:p>
            <a:pPr lvl="2"/>
            <a:r>
              <a:rPr lang="en-US" dirty="0" smtClean="0"/>
              <a:t>..</a:t>
            </a:r>
          </a:p>
          <a:p>
            <a:r>
              <a:rPr lang="en-US" dirty="0" smtClean="0"/>
              <a:t>Reports </a:t>
            </a:r>
          </a:p>
          <a:p>
            <a:pPr lvl="1"/>
            <a:r>
              <a:rPr lang="en-US" dirty="0" smtClean="0"/>
              <a:t>Liaison response from 3GPP SA2</a:t>
            </a:r>
          </a:p>
          <a:p>
            <a:pPr lvl="2"/>
            <a:r>
              <a:rPr lang="en-US" dirty="0" smtClean="0">
                <a:hlinkClick r:id="rId3"/>
              </a:rPr>
              <a:t>https://mentor.ieee.org/omniran/dcn/13/omniran-13-0080-00-0000-3gpp-liaison-response-s2-133823.pdf</a:t>
            </a:r>
            <a:endParaRPr lang="en-US" dirty="0" smtClean="0"/>
          </a:p>
          <a:p>
            <a:pPr lvl="2"/>
            <a:r>
              <a:rPr lang="en-US" dirty="0" smtClean="0"/>
              <a:t>..</a:t>
            </a:r>
          </a:p>
          <a:p>
            <a:pPr lvl="1"/>
            <a:r>
              <a:rPr lang="en-US" dirty="0" smtClean="0"/>
              <a:t>Presentation of OmniRAN SDN use case </a:t>
            </a:r>
            <a:r>
              <a:rPr lang="en-US" dirty="0" smtClean="0"/>
              <a:t>to</a:t>
            </a:r>
            <a:r>
              <a:rPr lang="en-US" dirty="0" smtClean="0"/>
              <a:t> ONF in </a:t>
            </a:r>
            <a:r>
              <a:rPr lang="en-US" dirty="0" smtClean="0"/>
              <a:t>upcoming F2F meeting</a:t>
            </a:r>
          </a:p>
          <a:p>
            <a:pPr lvl="2"/>
            <a:r>
              <a:rPr lang="en-US" dirty="0" smtClean="0"/>
              <a:t>..</a:t>
            </a:r>
          </a:p>
          <a:p>
            <a:pPr lvl="1"/>
            <a:r>
              <a:rPr lang="en-US" dirty="0" smtClean="0"/>
              <a:t>..</a:t>
            </a:r>
          </a:p>
          <a:p>
            <a:r>
              <a:rPr lang="en-US" dirty="0" smtClean="0"/>
              <a:t>PAR &amp; 5C text review</a:t>
            </a:r>
          </a:p>
          <a:p>
            <a:pPr lvl="2"/>
            <a:r>
              <a:rPr lang="en-US" dirty="0" smtClean="0">
                <a:hlinkClick r:id="rId4"/>
              </a:rPr>
              <a:t>https://mentor.ieee.org/omniran/dcn/13/omniran-13-0078-01-0000-par-and-5c-text-commenting-summary.docx</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Approval of PAR &amp; 5C text</a:t>
            </a:r>
          </a:p>
          <a:p>
            <a:pPr lvl="1"/>
            <a:r>
              <a:rPr lang="en-US" dirty="0" smtClean="0"/>
              <a:t>..</a:t>
            </a:r>
          </a:p>
          <a:p>
            <a:r>
              <a:rPr lang="en-US" dirty="0" smtClean="0"/>
              <a:t>Plan for November F2F session</a:t>
            </a:r>
          </a:p>
          <a:p>
            <a:pPr lvl="1"/>
            <a:r>
              <a:rPr lang="en-US" dirty="0" smtClean="0"/>
              <a:t>4 meetings on Tue PM1, Wed AM1 &amp; PM1, Thu </a:t>
            </a:r>
            <a:r>
              <a:rPr lang="en-US" dirty="0" smtClean="0"/>
              <a:t>AM1</a:t>
            </a:r>
          </a:p>
          <a:p>
            <a:pPr lvl="1"/>
            <a:r>
              <a:rPr lang="en-US" dirty="0" smtClean="0"/>
              <a:t>if necessary,</a:t>
            </a:r>
          </a:p>
          <a:p>
            <a:pPr lvl="2"/>
            <a:r>
              <a:rPr lang="en-US" dirty="0" smtClean="0"/>
              <a:t>ad-hoc meeting on Tue EVE</a:t>
            </a:r>
          </a:p>
          <a:p>
            <a:pPr lvl="2"/>
            <a:r>
              <a:rPr lang="en-US" dirty="0" smtClean="0"/>
              <a:t>communications to WGs on Wed AM2</a:t>
            </a:r>
            <a:endParaRPr lang="en-US" dirty="0" smtClean="0"/>
          </a:p>
          <a:p>
            <a:pPr lvl="1"/>
            <a:r>
              <a:rPr lang="en-US" dirty="0" smtClean="0"/>
              <a:t>Agenda</a:t>
            </a:r>
          </a:p>
          <a:p>
            <a:pPr lvl="2"/>
            <a:r>
              <a:rPr lang="en-US" dirty="0" smtClean="0"/>
              <a:t>Attendance recording, secretary</a:t>
            </a:r>
          </a:p>
          <a:p>
            <a:pPr lvl="2"/>
            <a:r>
              <a:rPr lang="en-US" dirty="0" smtClean="0"/>
              <a:t>Approval of minutes</a:t>
            </a:r>
          </a:p>
          <a:p>
            <a:pPr lvl="2"/>
            <a:r>
              <a:rPr lang="en-US" dirty="0" smtClean="0"/>
              <a:t>Reports</a:t>
            </a:r>
          </a:p>
          <a:p>
            <a:pPr lvl="2"/>
            <a:r>
              <a:rPr lang="en-US" dirty="0" smtClean="0"/>
              <a:t>Comment resolution and responses on PAR &amp; 5C comments</a:t>
            </a:r>
          </a:p>
          <a:p>
            <a:pPr lvl="2"/>
            <a:r>
              <a:rPr lang="en-US" dirty="0" smtClean="0"/>
              <a:t>Presentation to closing EC meeting</a:t>
            </a:r>
          </a:p>
          <a:p>
            <a:pPr lvl="2"/>
            <a:r>
              <a:rPr lang="en-US" dirty="0" smtClean="0"/>
              <a:t>Conditional extension of OmniRAN EC SG</a:t>
            </a:r>
          </a:p>
          <a:p>
            <a:pPr lvl="2"/>
            <a:r>
              <a:rPr lang="en-US" dirty="0" smtClean="0"/>
              <a:t>Technical </a:t>
            </a:r>
            <a:r>
              <a:rPr lang="en-US" dirty="0" smtClean="0"/>
              <a:t>presentations on OmniRAN related matters</a:t>
            </a:r>
            <a:endParaRPr lang="en-US" dirty="0" smtClean="0"/>
          </a:p>
          <a:p>
            <a:pPr lvl="2"/>
            <a:r>
              <a:rPr lang="en-US" dirty="0" smtClean="0"/>
              <a:t>AOB</a:t>
            </a:r>
          </a:p>
          <a:p>
            <a:pPr lvl="2"/>
            <a:r>
              <a:rPr lang="en-US" dirty="0" smtClean="0"/>
              <a:t>Adjourn</a:t>
            </a:r>
          </a:p>
          <a:p>
            <a:r>
              <a:rPr lang="en-US" dirty="0" smtClean="0"/>
              <a:t>AOB</a:t>
            </a:r>
          </a:p>
          <a:p>
            <a:r>
              <a:rPr lang="en-US" dirty="0" smtClean="0"/>
              <a:t>Adjourn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Friday, October 4</a:t>
            </a:r>
            <a:r>
              <a:rPr lang="en-GB" baseline="30000" dirty="0" smtClean="0"/>
              <a:t>th</a:t>
            </a:r>
            <a:r>
              <a:rPr lang="en-GB" dirty="0" smtClean="0"/>
              <a:t>, 2013, 09:00-11:00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702 264 091</a:t>
            </a:r>
          </a:p>
          <a:p>
            <a:r>
              <a:rPr lang="en-US" dirty="0" smtClean="0"/>
              <a:t>Meeting Password: </a:t>
            </a:r>
            <a:r>
              <a:rPr lang="en-US" dirty="0" err="1" smtClean="0"/>
              <a:t>omniRAN</a:t>
            </a:r>
            <a:endParaRPr lang="en-US" dirty="0" smtClean="0"/>
          </a:p>
          <a:p>
            <a:r>
              <a:rPr lang="en-US" u="sng" dirty="0" smtClean="0">
                <a:hlinkClick r:id="rId4"/>
              </a:rPr>
              <a:t>https://nsn.webex.com/nsn/j.php?J=702264091&amp;PW=NZjk4NmY4ZDUy</a:t>
            </a: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Schedule until November 2013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Nov 10</a:t>
            </a:r>
            <a:r>
              <a:rPr lang="en-US" baseline="30000" dirty="0" smtClean="0"/>
              <a:t>th</a:t>
            </a:r>
            <a:r>
              <a:rPr lang="en-US" dirty="0" smtClean="0"/>
              <a:t>-15</a:t>
            </a:r>
            <a:r>
              <a:rPr lang="en-US" baseline="30000" dirty="0" smtClean="0"/>
              <a:t>th</a:t>
            </a:r>
            <a:r>
              <a:rPr lang="en-US" dirty="0" smtClean="0"/>
              <a:t> , 2013, 802 Plenary Session in Dallas, TX</a:t>
            </a:r>
          </a:p>
          <a:p>
            <a:pPr lvl="1"/>
            <a:r>
              <a:rPr lang="en-US" dirty="0" smtClean="0"/>
              <a:t>Mon, Nov 11</a:t>
            </a:r>
            <a:r>
              <a:rPr lang="en-US" baseline="30000" dirty="0" smtClean="0"/>
              <a:t>th</a:t>
            </a:r>
            <a:r>
              <a:rPr lang="en-US" dirty="0" smtClean="0"/>
              <a:t>, 0800-1000am CT: EC Opening Meeting</a:t>
            </a:r>
          </a:p>
          <a:p>
            <a:pPr lvl="1"/>
            <a:r>
              <a:rPr lang="en-US" dirty="0" smtClean="0"/>
              <a:t>OmniRAN Meetings</a:t>
            </a:r>
          </a:p>
          <a:p>
            <a:pPr lvl="2"/>
            <a:r>
              <a:rPr lang="en-US" dirty="0" smtClean="0"/>
              <a:t>Tues, Nov 12</a:t>
            </a:r>
            <a:r>
              <a:rPr lang="en-US" baseline="30000" dirty="0" smtClean="0"/>
              <a:t>th</a:t>
            </a:r>
            <a:r>
              <a:rPr lang="en-US" dirty="0" smtClean="0"/>
              <a:t>, PM1; Wed, Nov 13</a:t>
            </a:r>
            <a:r>
              <a:rPr lang="en-US" baseline="30000" dirty="0" smtClean="0"/>
              <a:t>th</a:t>
            </a:r>
            <a:r>
              <a:rPr lang="en-US" dirty="0" smtClean="0"/>
              <a:t>, AM1, PM1; </a:t>
            </a:r>
            <a:r>
              <a:rPr lang="en-US" dirty="0" err="1" smtClean="0"/>
              <a:t>Thur</a:t>
            </a:r>
            <a:r>
              <a:rPr lang="en-US" dirty="0" smtClean="0"/>
              <a:t>, Nov 14</a:t>
            </a:r>
            <a:r>
              <a:rPr lang="en-US" baseline="30000" dirty="0" smtClean="0"/>
              <a:t>th</a:t>
            </a:r>
            <a:r>
              <a:rPr lang="en-US" dirty="0" smtClean="0"/>
              <a:t>, AM1</a:t>
            </a:r>
          </a:p>
          <a:p>
            <a:pPr lvl="1"/>
            <a:r>
              <a:rPr lang="en-US" dirty="0" smtClean="0"/>
              <a:t>Fri, Nov 15</a:t>
            </a:r>
            <a:r>
              <a:rPr lang="en-US" baseline="30000" dirty="0" smtClean="0"/>
              <a:t>th</a:t>
            </a:r>
            <a:r>
              <a:rPr lang="en-US" dirty="0" smtClean="0"/>
              <a:t>, 0100-0600pm CT: EC Closing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Friday, September 27th, 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r>
              <a:rPr lang="en-US" dirty="0" smtClean="0"/>
              <a:t>PAR &amp; 5C text review</a:t>
            </a:r>
          </a:p>
          <a:p>
            <a:r>
              <a:rPr lang="en-US" dirty="0" smtClean="0"/>
              <a:t>Approval of PAR &amp; 5C text</a:t>
            </a:r>
          </a:p>
          <a:p>
            <a:r>
              <a:rPr lang="en-US" dirty="0" smtClean="0"/>
              <a:t>Plan for November F2F session</a:t>
            </a:r>
          </a:p>
          <a:p>
            <a:r>
              <a:rPr lang="en-US" dirty="0" smtClean="0"/>
              <a:t>AOB</a:t>
            </a:r>
          </a:p>
          <a:p>
            <a:r>
              <a:rPr lang="en-US" dirty="0" smtClean="0"/>
              <a:t>Adjourn</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a:t>
            </a:r>
          </a:p>
          <a:p>
            <a:r>
              <a:rPr lang="en-GB" sz="2400" dirty="0" smtClean="0"/>
              <a:t>Secretary position</a:t>
            </a:r>
          </a:p>
          <a:p>
            <a:pPr lvl="1"/>
            <a:r>
              <a:rPr lang="en-GB" sz="2000" dirty="0" smtClean="0"/>
              <a:t>..</a:t>
            </a:r>
          </a:p>
          <a:p>
            <a:r>
              <a:rPr lang="en-GB" sz="2400" dirty="0" smtClean="0"/>
              <a:t>Appointment of recording secretary:</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Congdom</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920</Words>
  <Application>Microsoft Office PowerPoint</Application>
  <PresentationFormat>On-screen Show (4:3)</PresentationFormat>
  <Paragraphs>148</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October 4th, 2013 Conference Call</vt:lpstr>
      <vt:lpstr>Meeting</vt:lpstr>
      <vt:lpstr>Guidelines for IEEE-SA Meetings</vt:lpstr>
      <vt:lpstr>Resources – URLs</vt:lpstr>
      <vt:lpstr>Meeting Etiquette</vt:lpstr>
      <vt:lpstr>LMSC Operations Manual</vt:lpstr>
      <vt:lpstr>OmniRAN Schedule until November 2013</vt:lpstr>
      <vt:lpstr>Agenda Friday, September 27th, 09:00–11:00am ET</vt:lpstr>
      <vt:lpstr>Business#1</vt:lpstr>
      <vt:lpstr>Business #2</vt:lpstr>
      <vt:lpstr>Business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226</cp:revision>
  <cp:lastPrinted>1998-02-10T13:28:06Z</cp:lastPrinted>
  <dcterms:created xsi:type="dcterms:W3CDTF">2011-12-30T17:06:23Z</dcterms:created>
  <dcterms:modified xsi:type="dcterms:W3CDTF">2013-10-04T11:42:02Z</dcterms:modified>
</cp:coreProperties>
</file>