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83" r:id="rId4"/>
    <p:sldId id="271" r:id="rId5"/>
    <p:sldId id="272" r:id="rId6"/>
    <p:sldId id="273" r:id="rId7"/>
    <p:sldId id="266" r:id="rId8"/>
    <p:sldId id="284" r:id="rId9"/>
    <p:sldId id="300" r:id="rId10"/>
    <p:sldId id="285" r:id="rId11"/>
    <p:sldId id="299" r:id="rId12"/>
    <p:sldId id="30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80" d="100"/>
          <a:sy n="80" d="100"/>
        </p:scale>
        <p:origin x="-4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omniran-13-0075-00-ecsg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71-00-ecsg-meeting-minutes-for-september-2013-nanjing-session.docx" TargetMode="External"/><Relationship Id="rId2" Type="http://schemas.openxmlformats.org/officeDocument/2006/relationships/hyperlink" Target="https://mentor.ieee.org/omniran/dcn/13/omniran-13-0074-00-ecsg-meeting-minutes-for-september-2013-interim-meeting.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72-00-0000-comments-on-par-and-5c-text.docx" TargetMode="External"/><Relationship Id="rId2" Type="http://schemas.openxmlformats.org/officeDocument/2006/relationships/hyperlink" Target="https://mentor.ieee.org/omniran/dcn/13/omniran-13-0070-01-0000-omniran-par-and-5c-text.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73-01-0000-comments-on-par-and-5c.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7428585&amp;PW=NYjc5NWQ3ZWV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September</a:t>
            </a:r>
            <a:r>
              <a:rPr lang="en-US" dirty="0" smtClean="0"/>
              <a:t> 27</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2013-09-27</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Approval of </a:t>
            </a:r>
            <a:r>
              <a:rPr lang="en-US" dirty="0" smtClean="0"/>
              <a:t>agenda</a:t>
            </a:r>
          </a:p>
          <a:p>
            <a:pPr lvl="0"/>
            <a:r>
              <a:rPr lang="en-US" dirty="0" smtClean="0"/>
              <a:t>Approval of minutes</a:t>
            </a:r>
          </a:p>
          <a:p>
            <a:pPr lvl="1"/>
            <a:r>
              <a:rPr lang="en-US" dirty="0" smtClean="0"/>
              <a:t>York F2F on September 4</a:t>
            </a:r>
            <a:r>
              <a:rPr lang="en-US" baseline="30000" dirty="0" smtClean="0"/>
              <a:t>th</a:t>
            </a:r>
          </a:p>
          <a:p>
            <a:pPr lvl="2"/>
            <a:r>
              <a:rPr lang="en-US" dirty="0" smtClean="0">
                <a:hlinkClick r:id="rId2"/>
              </a:rPr>
              <a:t>https://</a:t>
            </a:r>
            <a:r>
              <a:rPr lang="en-US" dirty="0" smtClean="0">
                <a:hlinkClick r:id="rId2"/>
              </a:rPr>
              <a:t>mentor.ieee.org/omniran/dcn/13/omniran-13-0074-00-ecsg-meeting-minutes-for-september-2013-interim-meeting.docx</a:t>
            </a:r>
            <a:r>
              <a:rPr lang="en-US" dirty="0" smtClean="0"/>
              <a:t> </a:t>
            </a:r>
            <a:endParaRPr lang="en-US" dirty="0" smtClean="0"/>
          </a:p>
          <a:p>
            <a:pPr lvl="1"/>
            <a:r>
              <a:rPr lang="en-US" dirty="0" smtClean="0"/>
              <a:t>Nanjing F2F on September 17</a:t>
            </a:r>
            <a:r>
              <a:rPr lang="en-US" baseline="30000" dirty="0" smtClean="0"/>
              <a:t>th</a:t>
            </a:r>
            <a:endParaRPr lang="en-US" dirty="0" smtClean="0"/>
          </a:p>
          <a:p>
            <a:pPr lvl="2"/>
            <a:r>
              <a:rPr lang="en-US" dirty="0" smtClean="0">
                <a:hlinkClick r:id="rId3"/>
              </a:rPr>
              <a:t>https://</a:t>
            </a:r>
            <a:r>
              <a:rPr lang="en-US" dirty="0" smtClean="0">
                <a:hlinkClick r:id="rId3"/>
              </a:rPr>
              <a:t>mentor.ieee.org/omniran/dcn/13/omniran-13-0071-00-ecsg-meeting-minutes-for-september-2013-nanjing-session.docx</a:t>
            </a:r>
            <a:r>
              <a:rPr lang="en-US" dirty="0" smtClean="0"/>
              <a:t> </a:t>
            </a:r>
            <a:endParaRPr lang="en-US" dirty="0" smtClean="0"/>
          </a:p>
          <a:p>
            <a:r>
              <a:rPr lang="en-US" dirty="0" smtClean="0"/>
              <a:t>Reports </a:t>
            </a:r>
          </a:p>
          <a:p>
            <a:pPr lvl="1"/>
            <a:r>
              <a:rPr lang="en-US" dirty="0" smtClean="0"/>
              <a:t>OmniRAN SDN use case in ONF</a:t>
            </a:r>
          </a:p>
          <a:p>
            <a:pPr lvl="1"/>
            <a:r>
              <a:rPr lang="en-US" dirty="0" smtClean="0"/>
              <a:t>…</a:t>
            </a:r>
            <a:endParaRPr lang="en-US" dirty="0" smtClean="0"/>
          </a:p>
          <a:p>
            <a:r>
              <a:rPr lang="en-US" dirty="0" smtClean="0"/>
              <a:t>PAR &amp; 5C text </a:t>
            </a:r>
            <a:r>
              <a:rPr lang="en-US" dirty="0" smtClean="0"/>
              <a:t>review</a:t>
            </a:r>
            <a:endParaRPr lang="en-US" dirty="0" smtClean="0"/>
          </a:p>
          <a:p>
            <a:pPr lvl="2"/>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 of OmniRAN </a:t>
            </a:r>
            <a:r>
              <a:rPr lang="en-US" dirty="0"/>
              <a:t>EC </a:t>
            </a:r>
            <a:r>
              <a:rPr lang="en-US" dirty="0" smtClean="0"/>
              <a:t>SG</a:t>
            </a:r>
            <a:endParaRPr lang="en-US" dirty="0"/>
          </a:p>
        </p:txBody>
      </p:sp>
      <p:sp>
        <p:nvSpPr>
          <p:cNvPr id="3" name="Content Placeholder 2"/>
          <p:cNvSpPr>
            <a:spLocks noGrp="1"/>
          </p:cNvSpPr>
          <p:nvPr>
            <p:ph idx="1"/>
          </p:nvPr>
        </p:nvSpPr>
        <p:spPr/>
        <p:txBody>
          <a:bodyPr>
            <a:normAutofit/>
          </a:bodyPr>
          <a:lstStyle/>
          <a:p>
            <a:r>
              <a:rPr lang="en-US"/>
              <a:t>Develop a PAR and 5C for an IEEE 802 Recommended Practice by Nov ‘13</a:t>
            </a:r>
          </a:p>
          <a:p>
            <a:pPr lvl="1"/>
            <a:r>
              <a:rPr lang="en-US"/>
              <a:t>Potential title: ‘</a:t>
            </a:r>
            <a:r>
              <a:rPr lang="en-US" dirty="0"/>
              <a:t>Network Reference Model and Functional Description of IEEE 802 based Access Networks’</a:t>
            </a:r>
            <a:endParaRPr lang="en-US"/>
          </a:p>
          <a:p>
            <a:pPr lvl="2"/>
            <a:r>
              <a:rPr lang="en-US"/>
              <a:t>Similar to a ‘Stage 2’ specification</a:t>
            </a:r>
          </a:p>
          <a:p>
            <a:r>
              <a:rPr lang="en-US"/>
              <a:t>Suggest the best home for the project.</a:t>
            </a:r>
          </a:p>
          <a:p>
            <a:pPr lvl="1"/>
            <a:endParaRPr lang="en-US"/>
          </a:p>
        </p:txBody>
      </p:sp>
    </p:spTree>
    <p:extLst>
      <p:ext uri="{BB962C8B-B14F-4D97-AF65-F5344CB8AC3E}">
        <p14:creationId xmlns="" xmlns:p14="http://schemas.microsoft.com/office/powerpoint/2010/main" val="275199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PAR </a:t>
            </a:r>
            <a:r>
              <a:rPr lang="en-US" dirty="0" smtClean="0"/>
              <a:t>&amp; 5C text </a:t>
            </a:r>
            <a:r>
              <a:rPr lang="en-US" dirty="0" smtClean="0"/>
              <a:t>review</a:t>
            </a:r>
          </a:p>
          <a:p>
            <a:pPr lvl="1"/>
            <a:r>
              <a:rPr lang="en-US" dirty="0" smtClean="0"/>
              <a:t>Call for comments:</a:t>
            </a:r>
          </a:p>
          <a:p>
            <a:pPr lvl="2"/>
            <a:r>
              <a:rPr lang="en-US" dirty="0" smtClean="0">
                <a:hlinkClick r:id="rId2"/>
              </a:rPr>
              <a:t>https://</a:t>
            </a:r>
            <a:r>
              <a:rPr lang="en-US" dirty="0" smtClean="0">
                <a:hlinkClick r:id="rId2"/>
              </a:rPr>
              <a:t>mentor.ieee.org/omniran/dcn/13/omniran-13-0070-01-0000-omniran-par-and-5c-text.docx</a:t>
            </a:r>
            <a:r>
              <a:rPr lang="en-US" dirty="0" smtClean="0"/>
              <a:t> </a:t>
            </a:r>
          </a:p>
          <a:p>
            <a:pPr lvl="1"/>
            <a:r>
              <a:rPr lang="en-US" dirty="0" smtClean="0"/>
              <a:t>Submitted comments:</a:t>
            </a:r>
            <a:endParaRPr lang="en-US" dirty="0" smtClean="0">
              <a:hlinkClick r:id="rId3"/>
            </a:endParaRPr>
          </a:p>
          <a:p>
            <a:pPr lvl="2"/>
            <a:r>
              <a:rPr lang="en-US" dirty="0" smtClean="0">
                <a:hlinkClick r:id="rId3"/>
              </a:rPr>
              <a:t>https</a:t>
            </a:r>
            <a:r>
              <a:rPr lang="en-US" dirty="0" smtClean="0">
                <a:hlinkClick r:id="rId3"/>
              </a:rPr>
              <a:t>://</a:t>
            </a:r>
            <a:r>
              <a:rPr lang="en-US" dirty="0" smtClean="0">
                <a:hlinkClick r:id="rId3"/>
              </a:rPr>
              <a:t>mentor.ieee.org/omniran/dcn/13/omniran-13-0072-00-0000-comments-on-par-and-5c-text.docx</a:t>
            </a:r>
            <a:endParaRPr lang="en-US" dirty="0" smtClean="0"/>
          </a:p>
          <a:p>
            <a:pPr lvl="2"/>
            <a:r>
              <a:rPr lang="en-US" dirty="0" smtClean="0">
                <a:hlinkClick r:id="rId4"/>
              </a:rPr>
              <a:t>https://</a:t>
            </a:r>
            <a:r>
              <a:rPr lang="en-US" dirty="0" smtClean="0">
                <a:hlinkClick r:id="rId4"/>
              </a:rPr>
              <a:t>mentor.ieee.org/omniran/dcn/13/omniran-13-0073-01-0000-comments-on-par-and-5c.docx</a:t>
            </a:r>
            <a:r>
              <a:rPr lang="en-US" dirty="0" smtClean="0"/>
              <a:t> </a:t>
            </a:r>
            <a:endParaRPr lang="en-US" dirty="0" smtClean="0"/>
          </a:p>
          <a:p>
            <a:pPr lvl="2"/>
            <a:r>
              <a:rPr lang="en-US" dirty="0" smtClean="0"/>
              <a:t>Antonio de la Oliva (not uploaded due to mentor issues)</a:t>
            </a:r>
          </a:p>
          <a:p>
            <a:r>
              <a:rPr lang="en-US" dirty="0" smtClean="0"/>
              <a:t>AOB</a:t>
            </a:r>
          </a:p>
          <a:p>
            <a:r>
              <a:rPr lang="en-US" dirty="0" smtClean="0"/>
              <a:t>Adjourn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Friday, September 27</a:t>
            </a:r>
            <a:r>
              <a:rPr lang="en-GB" baseline="30000" dirty="0" smtClean="0"/>
              <a:t>th</a:t>
            </a:r>
            <a:r>
              <a:rPr lang="en-GB" dirty="0" smtClean="0"/>
              <a:t>, 2013, </a:t>
            </a:r>
            <a:r>
              <a:rPr lang="en-GB" dirty="0" smtClean="0"/>
              <a:t>09</a:t>
            </a:r>
            <a:r>
              <a:rPr lang="en-GB" dirty="0" smtClean="0"/>
              <a:t>:00-11:00 </a:t>
            </a:r>
            <a:r>
              <a:rPr lang="en-GB" dirty="0" smtClean="0"/>
              <a:t>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a:t>
            </a:r>
            <a:r>
              <a:rPr lang="en-US" dirty="0" smtClean="0"/>
              <a:t>707 428 585</a:t>
            </a:r>
            <a:endParaRPr lang="en-US" dirty="0" smtClean="0"/>
          </a:p>
          <a:p>
            <a:r>
              <a:rPr lang="en-US" dirty="0" smtClean="0"/>
              <a:t>Meeting Password: </a:t>
            </a:r>
            <a:r>
              <a:rPr lang="en-US" dirty="0" err="1" smtClean="0"/>
              <a:t>omniRAN</a:t>
            </a:r>
            <a:endParaRPr lang="en-US" dirty="0" smtClean="0"/>
          </a:p>
          <a:p>
            <a:r>
              <a:rPr lang="en-US" u="sng" dirty="0" smtClean="0">
                <a:hlinkClick r:id="rId4"/>
              </a:rPr>
              <a:t>https://nsn.webex.com/nsn/j.php?J=707428585&amp;PW=NYjc5NWQ3ZWVi</a:t>
            </a:r>
            <a:r>
              <a:rPr lang="en-US" dirty="0" smtClean="0"/>
              <a:t> </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Friday, September 27th</a:t>
            </a:r>
            <a:r>
              <a:rPr lang="en-GB" dirty="0" smtClean="0"/>
              <a:t>, </a:t>
            </a:r>
            <a:r>
              <a:rPr lang="en-GB" dirty="0" smtClean="0"/>
              <a:t>09</a:t>
            </a:r>
            <a:r>
              <a:rPr lang="en-GB" dirty="0" smtClean="0"/>
              <a:t>:00–11:00am </a:t>
            </a:r>
            <a:r>
              <a:rPr lang="en-GB" dirty="0" smtClean="0"/>
              <a:t>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a:t>
            </a:r>
            <a:r>
              <a:rPr lang="en-US" dirty="0" smtClean="0"/>
              <a:t>of minutes</a:t>
            </a:r>
          </a:p>
          <a:p>
            <a:r>
              <a:rPr lang="en-US" dirty="0" smtClean="0"/>
              <a:t>Reports</a:t>
            </a:r>
            <a:endParaRPr lang="en-US" dirty="0" smtClean="0"/>
          </a:p>
          <a:p>
            <a:r>
              <a:rPr lang="en-US" dirty="0" smtClean="0"/>
              <a:t>PAR </a:t>
            </a:r>
            <a:r>
              <a:rPr lang="en-US" dirty="0" smtClean="0"/>
              <a:t>&amp; 5C text review</a:t>
            </a:r>
          </a:p>
          <a:p>
            <a:r>
              <a:rPr lang="en-US" dirty="0" smtClean="0"/>
              <a:t>AOB</a:t>
            </a:r>
            <a:endParaRPr lang="en-US" dirty="0" smtClean="0"/>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pPr lvl="1"/>
            <a:r>
              <a:rPr lang="en-GB" sz="2000" dirty="0" smtClean="0"/>
              <a:t>Meeting called to order by chair </a:t>
            </a:r>
            <a:r>
              <a:rPr lang="en-GB" sz="2000" dirty="0" smtClean="0"/>
              <a:t>at</a:t>
            </a:r>
            <a:endParaRPr lang="en-GB" sz="2000" dirty="0" smtClean="0"/>
          </a:p>
          <a:p>
            <a:r>
              <a:rPr lang="en-GB" sz="2400" dirty="0" smtClean="0"/>
              <a:t>Secretary position</a:t>
            </a:r>
          </a:p>
          <a:p>
            <a:r>
              <a:rPr lang="en-GB" sz="2400" dirty="0" smtClean="0"/>
              <a:t>Appointment </a:t>
            </a:r>
            <a:r>
              <a:rPr lang="en-GB" sz="2400" dirty="0" smtClean="0"/>
              <a:t>of recording secretary:</a:t>
            </a:r>
          </a:p>
          <a:p>
            <a:r>
              <a:rPr lang="en-GB" sz="2400" dirty="0" smtClean="0"/>
              <a:t>Roll </a:t>
            </a:r>
            <a:r>
              <a:rPr lang="en-GB" sz="2400" dirty="0" smtClean="0"/>
              <a:t>Call</a:t>
            </a:r>
          </a:p>
          <a:p>
            <a:endParaRPr lang="en-US" dirty="0"/>
          </a:p>
        </p:txBody>
      </p:sp>
      <p:graphicFrame>
        <p:nvGraphicFramePr>
          <p:cNvPr id="4" name="Table 3"/>
          <p:cNvGraphicFramePr>
            <a:graphicFrameLocks noGrp="1"/>
          </p:cNvGraphicFramePr>
          <p:nvPr/>
        </p:nvGraphicFramePr>
        <p:xfrm>
          <a:off x="914400" y="35814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Congdom</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a:t>
            </a:r>
            <a:r>
              <a:rPr lang="en-US" dirty="0" smtClean="0"/>
              <a:t>Schedule until </a:t>
            </a:r>
            <a:r>
              <a:rPr lang="en-US" dirty="0" smtClean="0"/>
              <a:t>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a:t>
            </a:r>
            <a:r>
              <a:rPr lang="en-US" dirty="0" smtClean="0"/>
              <a:t>,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a:t>
            </a:r>
            <a:r>
              <a:rPr lang="en-US" dirty="0" smtClean="0"/>
              <a:t>,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a:t>
            </a:r>
            <a:r>
              <a:rPr lang="en-US" dirty="0" smtClean="0"/>
              <a:t>, Nov 11</a:t>
            </a:r>
            <a:r>
              <a:rPr lang="en-US" baseline="30000" dirty="0" smtClean="0"/>
              <a:t>th</a:t>
            </a:r>
            <a:r>
              <a:rPr lang="en-US" dirty="0" smtClean="0"/>
              <a:t>, 0800-1000am CT: </a:t>
            </a:r>
            <a:r>
              <a:rPr lang="en-US" dirty="0" smtClean="0"/>
              <a:t>EC </a:t>
            </a:r>
            <a:r>
              <a:rPr lang="en-US" dirty="0" smtClean="0"/>
              <a:t>Opening </a:t>
            </a:r>
            <a:r>
              <a:rPr lang="en-US" dirty="0" smtClean="0"/>
              <a:t>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endParaRPr lang="en-US" dirty="0" smtClean="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905</Words>
  <Application>Microsoft Office PowerPoint</Application>
  <PresentationFormat>On-screen Show (4:3)</PresentationFormat>
  <Paragraphs>134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September 27th, 2013 Conference Call</vt:lpstr>
      <vt:lpstr>Meeting</vt:lpstr>
      <vt:lpstr>Guidelines for IEEE-SA Meetings</vt:lpstr>
      <vt:lpstr>Resources – URLs</vt:lpstr>
      <vt:lpstr>Meeting Etiquette</vt:lpstr>
      <vt:lpstr>LMSC Operations Manual</vt:lpstr>
      <vt:lpstr>Agenda Friday, September 27th, 09:00–11:00am ET</vt:lpstr>
      <vt:lpstr>Business#1</vt:lpstr>
      <vt:lpstr>OmniRAN Schedule until November 2013</vt:lpstr>
      <vt:lpstr>Business #2</vt:lpstr>
      <vt:lpstr>Tasks of OmniRAN EC SG</vt:lpstr>
      <vt:lpstr>Business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220</cp:revision>
  <cp:lastPrinted>1998-02-10T13:28:06Z</cp:lastPrinted>
  <dcterms:created xsi:type="dcterms:W3CDTF">2011-12-30T17:06:23Z</dcterms:created>
  <dcterms:modified xsi:type="dcterms:W3CDTF">2013-09-27T09:20:57Z</dcterms:modified>
</cp:coreProperties>
</file>