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2" r:id="rId3"/>
    <p:sldId id="265" r:id="rId4"/>
    <p:sldId id="266" r:id="rId5"/>
    <p:sldId id="268" r:id="rId6"/>
    <p:sldId id="269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7" d="100"/>
          <a:sy n="107" d="100"/>
        </p:scale>
        <p:origin x="-12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6129" y="76200"/>
            <a:ext cx="22092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Omniran-13</a:t>
            </a:r>
            <a:r>
              <a:rPr lang="en-US" sz="1400" b="1" dirty="0" smtClean="0"/>
              <a:t>-0055-00-0000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hyperlink" Target="http://docbox.etsi.org/MTS/MTS/10-PromotionalMaterial/MBS-20111118/protocolStandards/stagedApproach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85435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802565"/>
                <a:gridCol w="1845205"/>
                <a:gridCol w="237341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Progressing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OmniRAN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2013-07-17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NSN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maximilian.riegel@nsn.com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199"/>
            <a:ext cx="8077200" cy="260314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This presentation provides the proposal to develop an IEEE 802 Stage 2 document.</a:t>
            </a:r>
          </a:p>
          <a:p>
            <a:r>
              <a:rPr lang="en-US" sz="1600" dirty="0">
                <a:latin typeface="+mn-lt"/>
              </a:rPr>
              <a:t>Stage 2 is a part the 3 stages network protocol development process, starting with Stage-1 for definition of the requirements from a user perspective, followed by Stage-2 defining a logical model to fulfill the requirements and concluding with Stage-3 providing the detailed specification and the protocol definitions. </a:t>
            </a:r>
          </a:p>
          <a:p>
            <a:r>
              <a:rPr lang="en-US" sz="1600" dirty="0">
                <a:latin typeface="+mn-lt"/>
              </a:rPr>
              <a:t>The 3 stage process is applied for the specification of service networks by ITU, ETSI, 3GPP, 3GPP2 and WiMAX Forum and has been initially defined by the ITU-T Recommendation I.130.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97309"/>
            <a:ext cx="7772400" cy="2646726"/>
          </a:xfrm>
        </p:spPr>
        <p:txBody>
          <a:bodyPr/>
          <a:lstStyle/>
          <a:p>
            <a:r>
              <a:rPr lang="en-US" dirty="0"/>
              <a:t>Recommended Practice for Network Reference Model, Functional Design and Decomposition of IEEE 802 based Access Networks</a:t>
            </a:r>
            <a:br>
              <a:rPr lang="en-US" dirty="0"/>
            </a:br>
            <a:r>
              <a:rPr lang="en-US" i="1" dirty="0"/>
              <a:t>(‘OmniRAN’)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(NSN)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Tribute to ITU</a:t>
            </a:r>
            <a:br>
              <a:rPr lang="en-US" sz="3600"/>
            </a:br>
            <a:r>
              <a:rPr lang="en-US" i="1"/>
              <a:t>Network Protocol Specification in 3 Stages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10190"/>
            <a:ext cx="8229600" cy="1378750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For the specification of the Integrated Services Digital Network the ITU-T defined a sequential 3 stage process, each leading to a separate standards document.</a:t>
            </a:r>
          </a:p>
          <a:p>
            <a:r>
              <a:rPr lang="en-US"/>
              <a:t>The same process is nowadays commonly applied by all telecommunication network standardization activities.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746575" y="306896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290467" y="3203975"/>
            <a:ext cx="4076957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</a:rPr>
              <a:t>Specify requirements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from the user's perspective;</a:t>
            </a:r>
            <a:br>
              <a:rPr lang="en-US" sz="2000">
                <a:latin typeface="+mn-lt"/>
              </a:rPr>
            </a:br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Develop a logical/functional model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to meet those requirements;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Develop a detailed specification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of the protocols and attributes.</a:t>
            </a:r>
            <a:endParaRPr lang="en-US" sz="200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292" y="6068034"/>
            <a:ext cx="7803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More Information: </a:t>
            </a:r>
          </a:p>
          <a:p>
            <a:r>
              <a:rPr lang="en-US">
                <a:latin typeface="+mn-lt"/>
              </a:rPr>
              <a:t>ETSI: </a:t>
            </a:r>
            <a:r>
              <a:rPr lang="en-US" i="1">
                <a:latin typeface="+mn-lt"/>
              </a:rPr>
              <a:t>Making Better Standards</a:t>
            </a:r>
          </a:p>
          <a:p>
            <a:pPr marL="0" lvl="1"/>
            <a:r>
              <a:rPr lang="en-US" dirty="0">
                <a:latin typeface="+mn-lt"/>
                <a:hlinkClick r:id="rId3"/>
              </a:rPr>
              <a:t>http://docbox.etsi.org/MTS/MTS/10-PromotionalMaterial/MBS-20111118/protocolStandards/stagedApproach.htm</a:t>
            </a:r>
            <a:endParaRPr lang="en-US" dirty="0">
              <a:latin typeface="+mn-lt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5472100" y="3924055"/>
            <a:ext cx="495055" cy="27003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5472100" y="5004175"/>
            <a:ext cx="495055" cy="27003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860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the 3 Stages Process relate to OmniRAN EC 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5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Essentially OmniRAN EC SG attempts to develop a Stage 2 document for IEEE 802 network protocol specifications</a:t>
            </a:r>
          </a:p>
          <a:p>
            <a:pPr lvl="1"/>
            <a:r>
              <a:rPr lang="en-US"/>
              <a:t>Actually re-engineering a Stage 2 to make it fitting to the existing IEEE 802 network protocol specifications (Stage 3).</a:t>
            </a:r>
          </a:p>
          <a:p>
            <a:r>
              <a:rPr lang="en-US"/>
              <a:t>A Stage 2 specification makes it much more easy to evaluate and qualify ‘service’ requirements,</a:t>
            </a:r>
          </a:p>
          <a:p>
            <a:pPr lvl="1"/>
            <a:r>
              <a:rPr lang="en-US"/>
              <a:t>and provide a common framework for further enhancements of IEEE 802 protocols</a:t>
            </a:r>
          </a:p>
        </p:txBody>
      </p:sp>
    </p:spTree>
    <p:extLst>
      <p:ext uri="{BB962C8B-B14F-4D97-AF65-F5344CB8AC3E}">
        <p14:creationId xmlns:p14="http://schemas.microsoft.com/office/powerpoint/2010/main" val="158827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‘OmniRAN’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5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Direct evaluation of IEEE 802 protocols out of service/deployment requirements is challenging.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A Stage 2 specification provides a mapping of protocols into a functional network model, which facilitates easier evaluation.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" t="16585" r="34950" b="15273"/>
          <a:stretch/>
        </p:blipFill>
        <p:spPr bwMode="auto">
          <a:xfrm>
            <a:off x="808029" y="2348880"/>
            <a:ext cx="3420380" cy="31019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351921" y="2483895"/>
            <a:ext cx="43605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+mn-lt"/>
              </a:rPr>
              <a:t>‘External’ requirements from the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service/deployment perspective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Develop a logical/functional model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for evaluation of those requirements;</a:t>
            </a:r>
          </a:p>
          <a:p>
            <a:r>
              <a:rPr lang="en-US" sz="2800">
                <a:latin typeface="+mn-lt"/>
              </a:rPr>
              <a:t> </a:t>
            </a:r>
          </a:p>
          <a:p>
            <a:r>
              <a:rPr lang="en-US" sz="2000">
                <a:latin typeface="+mn-lt"/>
              </a:rPr>
              <a:t>Available IEEE 802 specifications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of protocols and attributes.</a:t>
            </a:r>
            <a:endParaRPr lang="en-US" sz="2000">
              <a:latin typeface="+mn-lt"/>
            </a:endParaRPr>
          </a:p>
        </p:txBody>
      </p:sp>
      <p:sp>
        <p:nvSpPr>
          <p:cNvPr id="10" name="Down Arrow 9"/>
          <p:cNvSpPr/>
          <p:nvPr/>
        </p:nvSpPr>
        <p:spPr bwMode="auto">
          <a:xfrm flipV="1">
            <a:off x="5937074" y="4239090"/>
            <a:ext cx="577564" cy="315035"/>
          </a:xfrm>
          <a:prstGeom prst="downArrow">
            <a:avLst>
              <a:gd name="adj1" fmla="val 60926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Up-Down Arrow 10"/>
          <p:cNvSpPr/>
          <p:nvPr/>
        </p:nvSpPr>
        <p:spPr bwMode="auto">
          <a:xfrm>
            <a:off x="5908598" y="3165875"/>
            <a:ext cx="630070" cy="405045"/>
          </a:xfrm>
          <a:prstGeom prst="upDownArrow">
            <a:avLst>
              <a:gd name="adj1" fmla="val 55983"/>
              <a:gd name="adj2" fmla="val 3937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76545" y="3158971"/>
            <a:ext cx="8145905" cy="3195354"/>
            <a:chOff x="476545" y="3158971"/>
            <a:chExt cx="8145905" cy="3195354"/>
          </a:xfrm>
        </p:grpSpPr>
        <p:sp>
          <p:nvSpPr>
            <p:cNvPr id="8" name="Rectangle 7"/>
            <p:cNvSpPr/>
            <p:nvPr/>
          </p:nvSpPr>
          <p:spPr bwMode="auto">
            <a:xfrm>
              <a:off x="1904263" y="3332085"/>
              <a:ext cx="6660740" cy="108012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Up-Down Arrow 8"/>
            <p:cNvSpPr/>
            <p:nvPr/>
          </p:nvSpPr>
          <p:spPr bwMode="auto">
            <a:xfrm>
              <a:off x="5908598" y="3158971"/>
              <a:ext cx="630070" cy="1485164"/>
            </a:xfrm>
            <a:prstGeom prst="upDownArrow">
              <a:avLst>
                <a:gd name="adj1" fmla="val 60015"/>
                <a:gd name="adj2" fmla="val 2996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</a:rPr>
                <a:t>?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76545" y="5454225"/>
              <a:ext cx="8145905" cy="9001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8867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proceed?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5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Stage 2 documents are not known in IEEE 802.</a:t>
            </a:r>
          </a:p>
          <a:p>
            <a:r>
              <a:rPr lang="en-US"/>
              <a:t>Developing a Stage 2 document for IEEE 802 is a new kind of project</a:t>
            </a:r>
          </a:p>
          <a:p>
            <a:r>
              <a:rPr lang="en-US"/>
              <a:t>It is currently not clear, how this maps to the existing IEEE 802 working groups.</a:t>
            </a:r>
          </a:p>
          <a:p>
            <a:pPr lvl="1"/>
            <a:r>
              <a:rPr lang="en-US"/>
              <a:t>Essentially each of the IEEE 802 working groups would be qualified to create a Stage 2 document</a:t>
            </a:r>
          </a:p>
          <a:p>
            <a:r>
              <a:rPr lang="en-US"/>
              <a:t>Even TAGs may host the development of a Stage 2 document</a:t>
            </a:r>
          </a:p>
          <a:p>
            <a:pPr lvl="1"/>
            <a:r>
              <a:rPr lang="en-US"/>
              <a:t>Then it would become just a document without the denotation ‘Recommended Practice’</a:t>
            </a:r>
          </a:p>
          <a:p>
            <a:pPr lvl="2"/>
            <a:r>
              <a:rPr lang="en-US"/>
              <a:t>Treated like an extended white paper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9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Thoughts…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Should we try to develop a PAR and 5C for an IEEE 802 Stage 2 specification?</a:t>
            </a:r>
          </a:p>
          <a:p>
            <a:pPr lvl="1"/>
            <a:r>
              <a:rPr lang="en-US"/>
              <a:t>Leaving organizational questions open focusing only on the content of the PAR?</a:t>
            </a:r>
          </a:p>
          <a:p>
            <a:r>
              <a:rPr lang="en-US"/>
              <a:t>Other thoughts, opinions, proposals?</a:t>
            </a:r>
          </a:p>
        </p:txBody>
      </p:sp>
    </p:spTree>
    <p:extLst>
      <p:ext uri="{BB962C8B-B14F-4D97-AF65-F5344CB8AC3E}">
        <p14:creationId xmlns:p14="http://schemas.microsoft.com/office/powerpoint/2010/main" val="275199769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642</Words>
  <Application>Microsoft Macintosh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omniran_usecase_template</vt:lpstr>
      <vt:lpstr>PowerPoint Presentation</vt:lpstr>
      <vt:lpstr>Recommended Practice for Network Reference Model, Functional Design and Decomposition of IEEE 802 based Access Networks (‘OmniRAN’)</vt:lpstr>
      <vt:lpstr>Tribute to ITU Network Protocol Specification in 3 Stages</vt:lpstr>
      <vt:lpstr>How does the 3 Stages Process relate to OmniRAN EC SG</vt:lpstr>
      <vt:lpstr>The ‘OmniRAN’ Approach</vt:lpstr>
      <vt:lpstr>How to proceed?</vt:lpstr>
      <vt:lpstr>Some Thoughts…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20</cp:revision>
  <cp:lastPrinted>1998-02-10T13:28:06Z</cp:lastPrinted>
  <dcterms:created xsi:type="dcterms:W3CDTF">2013-03-11T14:14:17Z</dcterms:created>
  <dcterms:modified xsi:type="dcterms:W3CDTF">2013-07-16T23:27:46Z</dcterms:modified>
</cp:coreProperties>
</file>