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6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384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869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723" y="332601"/>
            <a:ext cx="32637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OmniRAN-13/0053r0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56-01-ecsg-omniran-ecsg-jul13-conclusions.pptx" TargetMode="External"/><Relationship Id="rId2" Type="http://schemas.openxmlformats.org/officeDocument/2006/relationships/hyperlink" Target="https://mentor.ieee.org/omniran/dcn/13/omniran-13-0048-04-0000-omniran-ecsg-results-and-outlook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omniran/dcn/13/omniran-13-0057-00-ecsg-omniran-ec-closing-rep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1519646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p:oleObj spid="_x0000_s2141" name="Document" r:id="rId4" imgW="8246520" imgH="1956240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July 2013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</p:spTree>
    <p:extLst>
      <p:ext uri="{BB962C8B-B14F-4D97-AF65-F5344CB8AC3E}">
        <p14:creationId xmlns:p14="http://schemas.microsoft.com/office/powerpoint/2010/main" xmlns="" val="39145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has proposed a way forward and has socialized the proposal with other IEEE 802 groups.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scope:</a:t>
            </a:r>
          </a:p>
          <a:p>
            <a:pPr lvl="1"/>
            <a:r>
              <a:rPr lang="en-US" dirty="0" smtClean="0"/>
              <a:t>Create a network reference model and functional design for IEEE 802 Access Networks</a:t>
            </a:r>
          </a:p>
          <a:p>
            <a:pPr lvl="1"/>
            <a:r>
              <a:rPr lang="en-US" dirty="0" smtClean="0"/>
              <a:t>Identified gaps would be addressed by the appropriate IEEE 802 WG’s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is looking to seek EC approval to create a PAR and 5C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EC SG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PAR and 5C for an IEEE 802 Recommended Practice by Nov ‘13</a:t>
            </a:r>
          </a:p>
          <a:p>
            <a:pPr lvl="1"/>
            <a:r>
              <a:rPr lang="en-US" dirty="0"/>
              <a:t>Potential title: ‘Network Reference Model and Functional Description of IEEE 802 based Access Networks’</a:t>
            </a:r>
          </a:p>
          <a:p>
            <a:pPr lvl="2"/>
            <a:r>
              <a:rPr lang="en-US" dirty="0"/>
              <a:t>Similar to a ‘Stage 2’ specification</a:t>
            </a:r>
          </a:p>
          <a:p>
            <a:r>
              <a:rPr lang="en-US" dirty="0"/>
              <a:t>Suggest the best home for the project.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6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Progressing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://mentor.ieee.org/omniran/dcn/13/omniran-13-0048-04-0000-omniran-ecsg-results-and-</a:t>
            </a:r>
            <a:r>
              <a:rPr lang="en-US" dirty="0" smtClean="0">
                <a:hlinkClick r:id="rId2"/>
              </a:rPr>
              <a:t>outlook.pptx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https://mentor.ieee.org/omniran/dcn/13/omniran-13-0056-01-ecsg-omniran-ecsg-jul13-</a:t>
            </a:r>
            <a:r>
              <a:rPr lang="en-US" dirty="0" smtClean="0">
                <a:hlinkClick r:id="rId3"/>
              </a:rPr>
              <a:t>conclusions.pptx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OmniRAN </a:t>
            </a:r>
            <a:r>
              <a:rPr lang="en-US" dirty="0" smtClean="0"/>
              <a:t>EC SG Closing Report</a:t>
            </a:r>
          </a:p>
          <a:p>
            <a:pPr lvl="1"/>
            <a:r>
              <a:rPr lang="en-US" dirty="0">
                <a:hlinkClick r:id="rId4"/>
              </a:rPr>
              <a:t>https://mentor.ieee.org/omniran/dcn/13/omniran-13-0057-00-ecsg-omniran-ec-closing-</a:t>
            </a:r>
            <a:r>
              <a:rPr lang="en-US" dirty="0" smtClean="0">
                <a:hlinkClick r:id="rId4"/>
              </a:rPr>
              <a:t>report.pptx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6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208</Words>
  <Application>Microsoft Office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Liaison Report for OmniRAN EC SG</vt:lpstr>
      <vt:lpstr>Abstract</vt:lpstr>
      <vt:lpstr>OmniRAN Update </vt:lpstr>
      <vt:lpstr>OmniRAN EC SG Par extension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Max Riegel</cp:lastModifiedBy>
  <cp:revision>330</cp:revision>
  <cp:lastPrinted>1998-02-10T13:28:06Z</cp:lastPrinted>
  <dcterms:created xsi:type="dcterms:W3CDTF">2005-01-04T21:26:55Z</dcterms:created>
  <dcterms:modified xsi:type="dcterms:W3CDTF">2013-08-07T16:06:48Z</dcterms:modified>
  <cp:category/>
</cp:coreProperties>
</file>