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8" r:id="rId2"/>
    <p:sldId id="266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3" autoAdjust="0"/>
    <p:restoredTop sz="99233" autoAdjust="0"/>
  </p:normalViewPr>
  <p:slideViewPr>
    <p:cSldViewPr>
      <p:cViewPr varScale="1">
        <p:scale>
          <a:sx n="86" d="100"/>
          <a:sy n="86" d="100"/>
        </p:scale>
        <p:origin x="1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1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851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7513" y="76200"/>
            <a:ext cx="2117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omniran-13-0034-00-ecsg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OmniRAN EC Study Group</a:t>
            </a:r>
            <a:br>
              <a:rPr lang="en-GB"/>
            </a:br>
            <a:r>
              <a:rPr lang="en-GB" sz="2400"/>
              <a:t>Chair: Max Riegel, NSN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hlinkClick r:id="rId3"/>
              </a:rPr>
              <a:t>http://www.ieee802.org/OmniRANsg/index.html</a:t>
            </a:r>
            <a:endParaRPr lang="en-GB" dirty="0"/>
          </a:p>
          <a:p>
            <a:r>
              <a:rPr lang="en-GB" dirty="0" smtClean="0"/>
              <a:t>S</a:t>
            </a:r>
            <a:r>
              <a:rPr lang="en-GB" dirty="0" smtClean="0"/>
              <a:t>essions </a:t>
            </a:r>
            <a:r>
              <a:rPr lang="en-GB" dirty="0"/>
              <a:t>this </a:t>
            </a:r>
            <a:r>
              <a:rPr lang="en-GB" dirty="0" smtClean="0"/>
              <a:t>week: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lvl="2"/>
            <a:endParaRPr lang="en-GB" dirty="0" smtClean="0"/>
          </a:p>
          <a:p>
            <a:r>
              <a:rPr lang="en-GB" dirty="0" smtClean="0"/>
              <a:t>Meeting </a:t>
            </a:r>
            <a:r>
              <a:rPr lang="en-GB" dirty="0"/>
              <a:t>Room:</a:t>
            </a:r>
          </a:p>
          <a:p>
            <a:pPr lvl="2"/>
            <a:r>
              <a:rPr lang="en-GB" dirty="0" smtClean="0"/>
              <a:t>King’s 1</a:t>
            </a:r>
            <a:endParaRPr lang="en-GB" dirty="0"/>
          </a:p>
          <a:p>
            <a:r>
              <a:rPr lang="en-GB" dirty="0"/>
              <a:t>Everybody attending can vote</a:t>
            </a:r>
          </a:p>
          <a:p>
            <a:pPr lvl="1"/>
            <a:r>
              <a:rPr lang="en-GB" dirty="0"/>
              <a:t>Reciprocal attendance credits provided for maintenance of voting rights to voting members in their home wireless WG</a:t>
            </a:r>
          </a:p>
        </p:txBody>
      </p:sp>
      <p:graphicFrame>
        <p:nvGraphicFramePr>
          <p:cNvPr id="4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928959"/>
              </p:ext>
            </p:extLst>
          </p:nvPr>
        </p:nvGraphicFramePr>
        <p:xfrm>
          <a:off x="899592" y="2420888"/>
          <a:ext cx="7787208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880"/>
                <a:gridCol w="1759832"/>
                <a:gridCol w="1759832"/>
                <a:gridCol w="1759832"/>
                <a:gridCol w="1759832"/>
              </a:tblGrid>
              <a:tr h="21602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Mon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Tue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Wed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Thu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3549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</a:t>
                      </a:r>
                    </a:p>
                    <a:p>
                      <a:pPr algn="ctr"/>
                      <a:r>
                        <a:rPr lang="en-US" sz="1200" dirty="0" smtClean="0"/>
                        <a:t>10:00</a:t>
                      </a:r>
                      <a:endParaRPr 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60352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3549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10:30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12:30</a:t>
                      </a:r>
                      <a:endParaRPr 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7458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3549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13:30</a:t>
                      </a:r>
                    </a:p>
                    <a:p>
                      <a:pPr algn="ctr"/>
                      <a:r>
                        <a:rPr lang="en-US" sz="1200" dirty="0" smtClean="0"/>
                        <a:t>15:30</a:t>
                      </a:r>
                      <a:endParaRPr 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59585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35491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16:00</a:t>
                      </a:r>
                    </a:p>
                    <a:p>
                      <a:pPr algn="ctr"/>
                      <a:r>
                        <a:rPr lang="en-US" sz="1200" dirty="0" smtClean="0"/>
                        <a:t>18:00</a:t>
                      </a:r>
                      <a:endParaRPr 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9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2013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Conclude contributions on use cases for </a:t>
            </a:r>
            <a:r>
              <a:rPr lang="en-US" dirty="0" err="1" smtClean="0"/>
              <a:t>OmniRAN</a:t>
            </a:r>
            <a:endParaRPr lang="en-US" dirty="0" smtClean="0"/>
          </a:p>
          <a:p>
            <a:r>
              <a:rPr lang="en-US" dirty="0" smtClean="0"/>
              <a:t>Progress</a:t>
            </a:r>
            <a:r>
              <a:rPr lang="en-US" dirty="0" smtClean="0"/>
              <a:t> use cases document </a:t>
            </a:r>
            <a:r>
              <a:rPr lang="en-US" dirty="0" smtClean="0"/>
              <a:t>capturing</a:t>
            </a:r>
            <a:r>
              <a:rPr lang="en-US" dirty="0" smtClean="0"/>
              <a:t> functional  requirements for IEEE 802 based access networks</a:t>
            </a:r>
          </a:p>
          <a:p>
            <a:r>
              <a:rPr lang="en-US" dirty="0" smtClean="0"/>
              <a:t>Establish architecture document to determine between functions in scope of IEEE 802 and functionality out of scope.</a:t>
            </a:r>
          </a:p>
          <a:p>
            <a:r>
              <a:rPr lang="en-US" dirty="0" smtClean="0"/>
              <a:t>Draft document on gaps between requirements and available IEEE 802 functionalities</a:t>
            </a:r>
          </a:p>
          <a:p>
            <a:r>
              <a:rPr lang="en-US" dirty="0" smtClean="0"/>
              <a:t>Plan for internal and external communication to retrieve feedback on architectural view and gaps document</a:t>
            </a:r>
          </a:p>
          <a:p>
            <a:r>
              <a:rPr lang="en-US" dirty="0" smtClean="0"/>
              <a:t>Review and refine timeline and plan for creation of deliverables until Jul ‘13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5464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47</TotalTime>
  <Words>141</Words>
  <Application>Microsoft Office PowerPoint</Application>
  <PresentationFormat>On-screen Show (4:3)</PresentationFormat>
  <Paragraphs>35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</vt:lpstr>
      <vt:lpstr>Times New Roman</vt:lpstr>
      <vt:lpstr>omniran_usecase_template</vt:lpstr>
      <vt:lpstr>OmniRAN EC Study Group Chair: Max Riegel, NSN</vt:lpstr>
      <vt:lpstr>May 2013 Objectives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Riegel</dc:creator>
  <cp:lastModifiedBy>Max Riegel</cp:lastModifiedBy>
  <cp:revision>6</cp:revision>
  <cp:lastPrinted>1998-02-10T13:28:06Z</cp:lastPrinted>
  <dcterms:created xsi:type="dcterms:W3CDTF">2013-05-13T00:46:12Z</dcterms:created>
  <dcterms:modified xsi:type="dcterms:W3CDTF">2013-05-13T01:34:00Z</dcterms:modified>
</cp:coreProperties>
</file>