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2" r:id="rId2"/>
    <p:sldId id="265" r:id="rId3"/>
    <p:sldId id="283" r:id="rId4"/>
    <p:sldId id="271" r:id="rId5"/>
    <p:sldId id="272" r:id="rId6"/>
    <p:sldId id="273" r:id="rId7"/>
    <p:sldId id="288" r:id="rId8"/>
    <p:sldId id="286" r:id="rId9"/>
    <p:sldId id="26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286" autoAdjust="0"/>
    <p:restoredTop sz="99233" autoAdjust="0"/>
  </p:normalViewPr>
  <p:slideViewPr>
    <p:cSldViewPr>
      <p:cViewPr varScale="1">
        <p:scale>
          <a:sx n="88" d="100"/>
          <a:sy n="88" d="100"/>
        </p:scale>
        <p:origin x="-63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omniran-13-0030-00-ecsg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2" Type="http://schemas.openxmlformats.org/officeDocument/2006/relationships/hyperlink" Target="http://www.ieee802.org/OmniRANsg/" TargetMode="External"/><Relationship Id="rId1" Type="http://schemas.openxmlformats.org/officeDocument/2006/relationships/slideLayout" Target="../slideLayouts/slideLayout2.xml"/><Relationship Id="rId5" Type="http://schemas.openxmlformats.org/officeDocument/2006/relationships/hyperlink" Target="http://grouper.ieee.org/groups/802/OmniRANsg/email/" TargetMode="External"/><Relationship Id="rId4" Type="http://schemas.openxmlformats.org/officeDocument/2006/relationships/hyperlink" Target="mailto:ecsg-802-omniran@listserv.ieee.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Agenda</a:t>
            </a:r>
            <a:br>
              <a:rPr lang="en-US" dirty="0"/>
            </a:br>
            <a:r>
              <a:rPr lang="en-US" dirty="0" smtClean="0"/>
              <a:t>May </a:t>
            </a:r>
            <a:r>
              <a:rPr lang="en-US" dirty="0"/>
              <a:t>2013, </a:t>
            </a:r>
            <a:r>
              <a:rPr lang="en-US" dirty="0" smtClean="0"/>
              <a:t>Waikoloa, HI</a:t>
            </a:r>
            <a:endParaRPr lang="en-US" dirty="0"/>
          </a:p>
        </p:txBody>
      </p:sp>
      <p:sp>
        <p:nvSpPr>
          <p:cNvPr id="3" name="Subtitle 2"/>
          <p:cNvSpPr>
            <a:spLocks noGrp="1"/>
          </p:cNvSpPr>
          <p:nvPr>
            <p:ph type="subTitle" idx="1"/>
          </p:nvPr>
        </p:nvSpPr>
        <p:spPr/>
        <p:txBody>
          <a:bodyPr/>
          <a:lstStyle/>
          <a:p>
            <a:r>
              <a:rPr lang="en-US" dirty="0" smtClean="0"/>
              <a:t>2013-04-29</a:t>
            </a:r>
            <a:r>
              <a:rPr lang="en-US" dirty="0"/>
              <a:t/>
            </a:r>
            <a:br>
              <a:rPr lang="en-US" dirty="0"/>
            </a:br>
            <a:r>
              <a:rPr lang="en-US" dirty="0"/>
              <a:t>Max Riegel</a:t>
            </a:r>
          </a:p>
          <a:p>
            <a:r>
              <a:rPr lang="en-US" dirty="0"/>
              <a:t>(OmniRAN SG Chair)</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Meetings</a:t>
            </a:r>
          </a:p>
        </p:txBody>
      </p:sp>
      <p:sp>
        <p:nvSpPr>
          <p:cNvPr id="3078" name="Rectangle 3"/>
          <p:cNvSpPr>
            <a:spLocks noGrp="1" noChangeArrowheads="1"/>
          </p:cNvSpPr>
          <p:nvPr>
            <p:ph type="body" idx="1"/>
          </p:nvPr>
        </p:nvSpPr>
        <p:spPr/>
        <p:txBody>
          <a:bodyPr>
            <a:normAutofit fontScale="85000" lnSpcReduction="20000"/>
          </a:bodyPr>
          <a:lstStyle/>
          <a:p>
            <a:r>
              <a:rPr lang="en-GB" dirty="0" smtClean="0"/>
              <a:t>Monday, May 13</a:t>
            </a:r>
            <a:r>
              <a:rPr lang="en-GB" baseline="30000" dirty="0" smtClean="0"/>
              <a:t>th</a:t>
            </a:r>
            <a:r>
              <a:rPr lang="en-GB" dirty="0" smtClean="0"/>
              <a:t>,		10:30 – 12:30</a:t>
            </a:r>
          </a:p>
          <a:p>
            <a:r>
              <a:rPr lang="en-GB" dirty="0" smtClean="0"/>
              <a:t>Tuesday</a:t>
            </a:r>
            <a:r>
              <a:rPr lang="en-GB" dirty="0" smtClean="0"/>
              <a:t>, </a:t>
            </a:r>
            <a:r>
              <a:rPr lang="en-GB" dirty="0" smtClean="0"/>
              <a:t>May 14</a:t>
            </a:r>
            <a:r>
              <a:rPr lang="en-GB" baseline="30000" dirty="0" smtClean="0"/>
              <a:t>th</a:t>
            </a:r>
            <a:r>
              <a:rPr lang="en-GB" dirty="0" smtClean="0"/>
              <a:t>, 		10:30 – 12:30</a:t>
            </a:r>
          </a:p>
          <a:p>
            <a:r>
              <a:rPr lang="en-GB" dirty="0" smtClean="0"/>
              <a:t>Tuesday</a:t>
            </a:r>
            <a:r>
              <a:rPr lang="en-GB" dirty="0"/>
              <a:t>, </a:t>
            </a:r>
            <a:r>
              <a:rPr lang="en-GB" dirty="0" smtClean="0"/>
              <a:t>May 14</a:t>
            </a:r>
            <a:r>
              <a:rPr lang="en-GB" baseline="30000" dirty="0" smtClean="0"/>
              <a:t>th</a:t>
            </a:r>
            <a:r>
              <a:rPr lang="en-GB" dirty="0"/>
              <a:t>, </a:t>
            </a:r>
            <a:r>
              <a:rPr lang="en-GB" dirty="0" smtClean="0"/>
              <a:t>		13:30 </a:t>
            </a:r>
            <a:r>
              <a:rPr lang="en-GB" dirty="0"/>
              <a:t>– 15:30</a:t>
            </a:r>
          </a:p>
          <a:p>
            <a:r>
              <a:rPr lang="en-GB" dirty="0"/>
              <a:t>Wednesday, </a:t>
            </a:r>
            <a:r>
              <a:rPr lang="en-GB" dirty="0" smtClean="0"/>
              <a:t>May 15</a:t>
            </a:r>
            <a:r>
              <a:rPr lang="en-GB" baseline="30000" dirty="0" smtClean="0"/>
              <a:t>th</a:t>
            </a:r>
            <a:r>
              <a:rPr lang="en-GB" dirty="0"/>
              <a:t>, </a:t>
            </a:r>
            <a:r>
              <a:rPr lang="en-GB" dirty="0" smtClean="0"/>
              <a:t>	</a:t>
            </a:r>
            <a:r>
              <a:rPr lang="en-GB" dirty="0" smtClean="0"/>
              <a:t>08</a:t>
            </a:r>
            <a:r>
              <a:rPr lang="en-GB" dirty="0" smtClean="0"/>
              <a:t>:00 </a:t>
            </a:r>
            <a:r>
              <a:rPr lang="en-GB" dirty="0"/>
              <a:t>– </a:t>
            </a:r>
            <a:r>
              <a:rPr lang="en-GB" dirty="0" smtClean="0"/>
              <a:t>10:00</a:t>
            </a:r>
            <a:endParaRPr lang="en-GB" dirty="0"/>
          </a:p>
          <a:p>
            <a:r>
              <a:rPr lang="en-GB" dirty="0" smtClean="0"/>
              <a:t>Wednesday, May </a:t>
            </a:r>
            <a:r>
              <a:rPr lang="en-GB" dirty="0" smtClean="0"/>
              <a:t>15</a:t>
            </a:r>
            <a:r>
              <a:rPr lang="en-GB" baseline="30000" dirty="0" smtClean="0"/>
              <a:t>th</a:t>
            </a:r>
            <a:r>
              <a:rPr lang="en-GB" dirty="0" smtClean="0"/>
              <a:t>, 	13:30 – 15:30</a:t>
            </a:r>
          </a:p>
          <a:p>
            <a:r>
              <a:rPr lang="en-GB" dirty="0" smtClean="0"/>
              <a:t>Thursday, May </a:t>
            </a:r>
            <a:r>
              <a:rPr lang="en-GB" dirty="0" smtClean="0"/>
              <a:t>16</a:t>
            </a:r>
            <a:r>
              <a:rPr lang="en-GB" baseline="30000" dirty="0" smtClean="0"/>
              <a:t>st</a:t>
            </a:r>
            <a:r>
              <a:rPr lang="en-GB" dirty="0" smtClean="0"/>
              <a:t>, 		</a:t>
            </a:r>
            <a:r>
              <a:rPr lang="en-GB" dirty="0" smtClean="0"/>
              <a:t>10:30 </a:t>
            </a:r>
            <a:r>
              <a:rPr lang="en-GB" dirty="0" smtClean="0"/>
              <a:t>– </a:t>
            </a:r>
            <a:r>
              <a:rPr lang="en-GB" dirty="0" smtClean="0"/>
              <a:t>12:30</a:t>
            </a:r>
            <a:endParaRPr lang="en-GB" dirty="0" smtClean="0"/>
          </a:p>
          <a:p>
            <a:r>
              <a:rPr lang="en-GB" dirty="0" smtClean="0"/>
              <a:t>Thursday</a:t>
            </a:r>
            <a:r>
              <a:rPr lang="en-GB" dirty="0"/>
              <a:t>, </a:t>
            </a:r>
            <a:r>
              <a:rPr lang="en-GB" dirty="0" smtClean="0"/>
              <a:t>May 16</a:t>
            </a:r>
            <a:r>
              <a:rPr lang="en-GB" baseline="30000" dirty="0" smtClean="0"/>
              <a:t>st</a:t>
            </a:r>
            <a:r>
              <a:rPr lang="en-GB" dirty="0" smtClean="0"/>
              <a:t>, 		</a:t>
            </a:r>
            <a:r>
              <a:rPr lang="en-GB" dirty="0" smtClean="0"/>
              <a:t>16:00 </a:t>
            </a:r>
            <a:r>
              <a:rPr lang="en-GB" dirty="0"/>
              <a:t>– </a:t>
            </a:r>
            <a:r>
              <a:rPr lang="en-GB" dirty="0" smtClean="0"/>
              <a:t>18:00</a:t>
            </a:r>
            <a:endParaRPr lang="en-GB" dirty="0"/>
          </a:p>
          <a:p>
            <a:endParaRPr lang="en-GB" dirty="0"/>
          </a:p>
          <a:p>
            <a:pPr marL="0" indent="0">
              <a:buNone/>
            </a:pPr>
            <a:r>
              <a:rPr lang="en-GB" dirty="0"/>
              <a:t>Meeting Room:</a:t>
            </a:r>
          </a:p>
          <a:p>
            <a:r>
              <a:rPr lang="en-GB" dirty="0" smtClean="0"/>
              <a:t>King’s 1</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a:t>
            </a:r>
            <a:r>
              <a:rPr lang="en-US" dirty="0"/>
              <a:t>2013 Objectives</a:t>
            </a:r>
          </a:p>
        </p:txBody>
      </p:sp>
      <p:sp>
        <p:nvSpPr>
          <p:cNvPr id="3" name="Content Placeholder 2"/>
          <p:cNvSpPr>
            <a:spLocks noGrp="1"/>
          </p:cNvSpPr>
          <p:nvPr>
            <p:ph idx="1"/>
          </p:nvPr>
        </p:nvSpPr>
        <p:spPr/>
        <p:txBody>
          <a:bodyPr>
            <a:normAutofit fontScale="77500" lnSpcReduction="20000"/>
          </a:bodyPr>
          <a:lstStyle/>
          <a:p>
            <a:r>
              <a:rPr lang="en-US" dirty="0" smtClean="0"/>
              <a:t>Conclude</a:t>
            </a:r>
            <a:r>
              <a:rPr lang="en-US" dirty="0" smtClean="0"/>
              <a:t> on contributions </a:t>
            </a:r>
            <a:r>
              <a:rPr lang="en-US" dirty="0"/>
              <a:t>on OmniRAN </a:t>
            </a:r>
            <a:r>
              <a:rPr lang="en-US" dirty="0" smtClean="0"/>
              <a:t>use cases</a:t>
            </a:r>
            <a:endParaRPr lang="en-US" dirty="0"/>
          </a:p>
          <a:p>
            <a:r>
              <a:rPr lang="en-US" dirty="0" smtClean="0"/>
              <a:t>Finalize</a:t>
            </a:r>
            <a:r>
              <a:rPr lang="en-US" dirty="0" smtClean="0"/>
              <a:t> </a:t>
            </a:r>
            <a:r>
              <a:rPr lang="en-US" dirty="0"/>
              <a:t>use cases document </a:t>
            </a:r>
            <a:r>
              <a:rPr lang="en-US" dirty="0" smtClean="0"/>
              <a:t>including functional  requirements based </a:t>
            </a:r>
            <a:r>
              <a:rPr lang="en-US" dirty="0"/>
              <a:t>on agreed </a:t>
            </a:r>
            <a:r>
              <a:rPr lang="en-US" dirty="0" smtClean="0"/>
              <a:t>contributions</a:t>
            </a:r>
          </a:p>
          <a:p>
            <a:r>
              <a:rPr lang="en-US" dirty="0" smtClean="0"/>
              <a:t>Establish architecture document aligned to existing IEEE 802 views to distinguish between functionality in scope of IEEE 802 and functionality out of scope.</a:t>
            </a:r>
          </a:p>
          <a:p>
            <a:r>
              <a:rPr lang="en-US" dirty="0" smtClean="0"/>
              <a:t>Draft document on gaps to available IEEE 802 functionality for the agreed use cases</a:t>
            </a:r>
            <a:endParaRPr lang="en-US" dirty="0"/>
          </a:p>
          <a:p>
            <a:r>
              <a:rPr lang="en-US" dirty="0"/>
              <a:t>Plan for internal and external communication to retrieve feedback on </a:t>
            </a:r>
            <a:r>
              <a:rPr lang="en-US" dirty="0" smtClean="0"/>
              <a:t>architectural view and gaps document</a:t>
            </a:r>
            <a:endParaRPr lang="en-US" dirty="0"/>
          </a:p>
          <a:p>
            <a:r>
              <a:rPr lang="en-US" dirty="0" smtClean="0"/>
              <a:t>Review </a:t>
            </a:r>
            <a:r>
              <a:rPr lang="en-US" dirty="0"/>
              <a:t>and refine timeline and plan for creation </a:t>
            </a:r>
            <a:r>
              <a:rPr lang="en-US" dirty="0" smtClean="0"/>
              <a:t>of deliverables </a:t>
            </a:r>
            <a:r>
              <a:rPr lang="en-US" dirty="0"/>
              <a:t>until Jul ‘13</a:t>
            </a:r>
          </a:p>
        </p:txBody>
      </p:sp>
    </p:spTree>
    <p:extLst>
      <p:ext uri="{BB962C8B-B14F-4D97-AF65-F5344CB8AC3E}">
        <p14:creationId xmlns="" xmlns:p14="http://schemas.microsoft.com/office/powerpoint/2010/main" val="3494754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62500" lnSpcReduction="20000"/>
          </a:bodyPr>
          <a:lstStyle/>
          <a:p>
            <a:r>
              <a:rPr lang="en-GB" dirty="0" smtClean="0"/>
              <a:t>Call Meeting to Order</a:t>
            </a:r>
          </a:p>
          <a:p>
            <a:r>
              <a:rPr lang="en-GB" dirty="0"/>
              <a:t>Attendance recording</a:t>
            </a:r>
            <a:endParaRPr lang="en-GB" dirty="0" smtClean="0"/>
          </a:p>
          <a:p>
            <a:r>
              <a:rPr lang="en-GB" dirty="0" smtClean="0"/>
              <a:t>Secretary position</a:t>
            </a:r>
          </a:p>
          <a:p>
            <a:r>
              <a:rPr lang="en-US" dirty="0" smtClean="0"/>
              <a:t>Approval of </a:t>
            </a:r>
            <a:r>
              <a:rPr lang="en-US" dirty="0" smtClean="0"/>
              <a:t>minutes</a:t>
            </a:r>
            <a:endParaRPr lang="en-US" dirty="0" smtClean="0"/>
          </a:p>
          <a:p>
            <a:r>
              <a:rPr lang="en-US" dirty="0" smtClean="0"/>
              <a:t>Reports</a:t>
            </a:r>
          </a:p>
          <a:p>
            <a:pPr lvl="1"/>
            <a:r>
              <a:rPr lang="en-US" dirty="0" smtClean="0"/>
              <a:t>OmniRAN scope and extension by Mar ‘13 closing EC plenary</a:t>
            </a:r>
          </a:p>
          <a:p>
            <a:pPr lvl="1"/>
            <a:r>
              <a:rPr lang="en-US" dirty="0" smtClean="0"/>
              <a:t>Feedback from 3GPP on liaison letter</a:t>
            </a:r>
            <a:endParaRPr lang="en-US" dirty="0" smtClean="0"/>
          </a:p>
          <a:p>
            <a:r>
              <a:rPr lang="en-US" dirty="0" smtClean="0"/>
              <a:t>Conclusion </a:t>
            </a:r>
            <a:r>
              <a:rPr lang="en-US" dirty="0" smtClean="0"/>
              <a:t>on OmniRAN use cases</a:t>
            </a:r>
          </a:p>
          <a:p>
            <a:pPr lvl="1"/>
            <a:r>
              <a:rPr lang="en-US" dirty="0" smtClean="0"/>
              <a:t>Review of</a:t>
            </a:r>
            <a:r>
              <a:rPr lang="en-US" dirty="0" smtClean="0"/>
              <a:t> </a:t>
            </a:r>
            <a:r>
              <a:rPr lang="en-US" dirty="0" smtClean="0"/>
              <a:t>u</a:t>
            </a:r>
            <a:r>
              <a:rPr lang="en-US" dirty="0" smtClean="0"/>
              <a:t>se </a:t>
            </a:r>
            <a:r>
              <a:rPr lang="en-US" dirty="0" smtClean="0"/>
              <a:t>cases </a:t>
            </a:r>
            <a:r>
              <a:rPr lang="en-US" dirty="0" smtClean="0"/>
              <a:t>document</a:t>
            </a:r>
          </a:p>
          <a:p>
            <a:r>
              <a:rPr lang="en-US" dirty="0" smtClean="0"/>
              <a:t>IEEE 802 view on OmniRAN architecture</a:t>
            </a:r>
          </a:p>
          <a:p>
            <a:pPr lvl="1"/>
            <a:r>
              <a:rPr lang="en-US" dirty="0" smtClean="0"/>
              <a:t>Establishment of architecture document</a:t>
            </a:r>
          </a:p>
          <a:p>
            <a:r>
              <a:rPr lang="en-US" dirty="0" smtClean="0"/>
              <a:t>Gap analysis for the agreed use cases</a:t>
            </a:r>
            <a:endParaRPr lang="en-US" dirty="0" smtClean="0"/>
          </a:p>
          <a:p>
            <a:r>
              <a:rPr lang="en-US" dirty="0" smtClean="0"/>
              <a:t>Communication with</a:t>
            </a:r>
            <a:r>
              <a:rPr lang="en-US" dirty="0" smtClean="0"/>
              <a:t> </a:t>
            </a:r>
            <a:r>
              <a:rPr lang="en-US" dirty="0"/>
              <a:t>external </a:t>
            </a:r>
            <a:r>
              <a:rPr lang="en-US" dirty="0" smtClean="0"/>
              <a:t>organizations</a:t>
            </a:r>
            <a:endParaRPr lang="en-US" dirty="0" smtClean="0"/>
          </a:p>
          <a:p>
            <a:r>
              <a:rPr lang="en-US" dirty="0" smtClean="0"/>
              <a:t>Plan and timeline for OmniRAN SG conclusion</a:t>
            </a:r>
          </a:p>
          <a:p>
            <a:r>
              <a:rPr lang="en-US" dirty="0" smtClean="0"/>
              <a:t>Future</a:t>
            </a:r>
            <a:r>
              <a:rPr lang="en-US" dirty="0" smtClean="0"/>
              <a:t> sessions of OmniRAN EC SG</a:t>
            </a:r>
            <a:endParaRPr lang="en-US" dirty="0" smtClean="0"/>
          </a:p>
          <a:p>
            <a:r>
              <a:rPr lang="en-US" dirty="0" smtClean="0"/>
              <a:t>Summary </a:t>
            </a:r>
            <a:r>
              <a:rPr lang="en-US" dirty="0" smtClean="0"/>
              <a:t>report for communication inside IEEE 802</a:t>
            </a:r>
          </a:p>
          <a:p>
            <a:r>
              <a:rPr lang="en-US" dirty="0" smtClean="0"/>
              <a:t>AOB</a:t>
            </a:r>
            <a:endParaRPr lang="en-US" dirty="0"/>
          </a:p>
          <a:p>
            <a:r>
              <a:rPr lang="en-US"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828</Words>
  <Application>Microsoft Office PowerPoint</Application>
  <PresentationFormat>On-screen Show (4:3)</PresentationFormat>
  <Paragraphs>101</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Template</vt:lpstr>
      <vt:lpstr>OmniRAN EC SG Agenda May 2013, Waikoloa, HI</vt:lpstr>
      <vt:lpstr>Meetings</vt:lpstr>
      <vt:lpstr>Guidelines for IEEE-SA Meetings</vt:lpstr>
      <vt:lpstr>Resources – URLs</vt:lpstr>
      <vt:lpstr>Meeting Etiquette</vt:lpstr>
      <vt:lpstr>LMSC Operations Manual</vt:lpstr>
      <vt:lpstr>OmniRAN ECSG Resources</vt:lpstr>
      <vt:lpstr>May 2013 Objectives</vt:lpstr>
      <vt:lpstr>Agenda</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Max Riegel</cp:lastModifiedBy>
  <cp:revision>212</cp:revision>
  <cp:lastPrinted>1998-02-10T13:28:06Z</cp:lastPrinted>
  <dcterms:created xsi:type="dcterms:W3CDTF">2011-12-30T17:06:23Z</dcterms:created>
  <dcterms:modified xsi:type="dcterms:W3CDTF">2013-04-29T09:09:55Z</dcterms:modified>
</cp:coreProperties>
</file>