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63" r:id="rId3"/>
    <p:sldId id="265" r:id="rId4"/>
    <p:sldId id="266" r:id="rId5"/>
    <p:sldId id="26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99233" autoAdjust="0"/>
  </p:normalViewPr>
  <p:slideViewPr>
    <p:cSldViewPr>
      <p:cViewPr varScale="1">
        <p:scale>
          <a:sx n="106" d="100"/>
          <a:sy n="106" d="100"/>
        </p:scale>
        <p:origin x="-8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43010" y="76200"/>
            <a:ext cx="21723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err="1" smtClean="0"/>
              <a:t>Omniran-13</a:t>
            </a:r>
            <a:r>
              <a:rPr lang="en-US" sz="1400" b="1" dirty="0" smtClean="0"/>
              <a:t>-0015-00-ecsg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mailto:ecsg-802-omniran@listserv.ieee.org" TargetMode="External"/><Relationship Id="rId5" Type="http://schemas.openxmlformats.org/officeDocument/2006/relationships/hyperlink" Target="http://grouper.ieee.org/groups/802/OmniRANsg/emai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eee802.org/OmniRANs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OmniRAN EC SG</a:t>
            </a:r>
            <a:br>
              <a:rPr lang="en-US" dirty="0"/>
            </a:br>
            <a:r>
              <a:rPr lang="en-US" dirty="0"/>
              <a:t>March 2013 </a:t>
            </a:r>
            <a:r>
              <a:rPr lang="en-US" dirty="0"/>
              <a:t>Opening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</a:t>
            </a:r>
          </a:p>
          <a:p>
            <a:r>
              <a:rPr lang="en-US" dirty="0"/>
              <a:t>Max Riegel, NSN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OmniRAN ECSG Status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13765"/>
            <a:ext cx="8229600" cy="517557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Officers:</a:t>
            </a:r>
          </a:p>
          <a:p>
            <a:pPr lvl="1"/>
            <a:r>
              <a:rPr lang="en-US" dirty="0"/>
              <a:t>Chair: Max Riegel, NSN</a:t>
            </a:r>
          </a:p>
          <a:p>
            <a:pPr lvl="1"/>
            <a:r>
              <a:rPr lang="en-US" dirty="0"/>
              <a:t>Vice chair: Juan Carlos Zuniga, Interdigital</a:t>
            </a:r>
          </a:p>
          <a:p>
            <a:r>
              <a:rPr lang="en-US" dirty="0"/>
              <a:t>Participation (so far):</a:t>
            </a:r>
          </a:p>
          <a:p>
            <a:pPr lvl="1"/>
            <a:r>
              <a:rPr lang="en-US" dirty="0"/>
              <a:t>About 30 participants in initial session in January</a:t>
            </a:r>
          </a:p>
          <a:p>
            <a:pPr lvl="1"/>
            <a:r>
              <a:rPr lang="en-US" dirty="0"/>
              <a:t>1 hour conference call on Feb 28</a:t>
            </a:r>
            <a:r>
              <a:rPr lang="en-US" baseline="30000" dirty="0"/>
              <a:t>th</a:t>
            </a:r>
            <a:r>
              <a:rPr lang="en-US" dirty="0"/>
              <a:t> with 6 participants</a:t>
            </a:r>
          </a:p>
          <a:p>
            <a:r>
              <a:rPr lang="en-US" dirty="0"/>
              <a:t>Liaisons with call for contributions sent to IETF, 3GPP, WFA, WMF, CableLabs, BBF, SCF and ISPO Alliance</a:t>
            </a:r>
          </a:p>
          <a:p>
            <a:r>
              <a:rPr lang="en-US" dirty="0"/>
              <a:t>Presentation in joint IETF/IEEE 802 workshop</a:t>
            </a:r>
          </a:p>
          <a:p>
            <a:r>
              <a:rPr lang="en-US" dirty="0"/>
              <a:t>Schedule for the week</a:t>
            </a:r>
          </a:p>
          <a:p>
            <a:pPr lvl="1"/>
            <a:r>
              <a:rPr lang="en-US" dirty="0"/>
              <a:t>4 meetings:</a:t>
            </a:r>
          </a:p>
          <a:p>
            <a:pPr lvl="2"/>
            <a:r>
              <a:rPr lang="en-US" dirty="0"/>
              <a:t>Tue, 1030-1230 &amp; 1330-1530</a:t>
            </a:r>
          </a:p>
          <a:p>
            <a:pPr lvl="2"/>
            <a:r>
              <a:rPr lang="en-US" dirty="0"/>
              <a:t>Wed, 1330-1530</a:t>
            </a:r>
          </a:p>
          <a:p>
            <a:pPr lvl="2"/>
            <a:r>
              <a:rPr lang="en-US" dirty="0"/>
              <a:t>Thur, 1330-1530</a:t>
            </a:r>
          </a:p>
          <a:p>
            <a:pPr lvl="1"/>
            <a:r>
              <a:rPr lang="en-US" dirty="0"/>
              <a:t>Room: Boca 6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Mar ‘13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Review contributions on OmniRAN usecases</a:t>
            </a:r>
          </a:p>
          <a:p>
            <a:r>
              <a:rPr lang="en-US"/>
              <a:t>Establish use cases document based on agreed contributions</a:t>
            </a:r>
          </a:p>
          <a:p>
            <a:r>
              <a:rPr lang="en-US"/>
              <a:t>Plan for internal and external communication to retrieve feedback on and amendments to use cases document</a:t>
            </a:r>
          </a:p>
          <a:p>
            <a:r>
              <a:rPr lang="en-US"/>
              <a:t>Create plan on how to derive initial scope of OmniRAN out of agreed use cases</a:t>
            </a:r>
          </a:p>
          <a:p>
            <a:r>
              <a:rPr lang="en-US"/>
              <a:t>Review and refine timeline and plan for creation of PAR proposal until Jul ‘13</a:t>
            </a:r>
          </a:p>
        </p:txBody>
      </p:sp>
    </p:spTree>
    <p:extLst>
      <p:ext uri="{BB962C8B-B14F-4D97-AF65-F5344CB8AC3E}">
        <p14:creationId xmlns:p14="http://schemas.microsoft.com/office/powerpoint/2010/main" val="349475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ECSG</a:t>
            </a:r>
            <a:br>
              <a:rPr lang="en-US" dirty="0" smtClean="0"/>
            </a:br>
            <a:r>
              <a:rPr lang="en-US" dirty="0"/>
              <a:t>Plan and Timeline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43970"/>
            <a:ext cx="126597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Initial meeting</a:t>
            </a:r>
            <a:endParaRPr lang="en-US" sz="1600" dirty="0">
              <a:latin typeface="+mn-lt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457200" y="5987534"/>
            <a:ext cx="8534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676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153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70866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198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9530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8862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2819400" y="5911334"/>
            <a:ext cx="0" cy="152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09800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Jan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915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Feb</a:t>
            </a:r>
            <a:endParaRPr lang="en-US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58382" y="5987534"/>
            <a:ext cx="26449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Mar</a:t>
            </a:r>
            <a:endParaRPr lang="en-US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4206" y="5987534"/>
            <a:ext cx="238848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Apr</a:t>
            </a:r>
            <a:endParaRPr lang="en-US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9158" y="5987534"/>
            <a:ext cx="290144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May</a:t>
            </a:r>
            <a:endParaRPr lang="en-US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43799" y="5987534"/>
            <a:ext cx="24686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Jun</a:t>
            </a:r>
            <a:endParaRPr lang="en-US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560047" y="5987534"/>
            <a:ext cx="19556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Jul</a:t>
            </a:r>
            <a:endParaRPr lang="en-US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5606534"/>
            <a:ext cx="862416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F2F meeting</a:t>
            </a:r>
            <a:endParaRPr lang="en-US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7200" y="5301734"/>
            <a:ext cx="62998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+mn-lt"/>
              </a:rPr>
              <a:t>Conf Call</a:t>
            </a:r>
            <a:endParaRPr lang="en-US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098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434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4008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10600" y="5606534"/>
            <a:ext cx="3048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5301734"/>
            <a:ext cx="76200" cy="184666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2153570"/>
            <a:ext cx="2417629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" y="2482334"/>
            <a:ext cx="39115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Call for comments on Use cases document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" y="1848770"/>
            <a:ext cx="217828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contributions</a:t>
            </a:r>
            <a:endParaRPr lang="en-US" sz="16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57200" y="3067970"/>
            <a:ext cx="362669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Classification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3677570"/>
            <a:ext cx="30337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Gap analysis to existing solutions</a:t>
            </a:r>
            <a:endParaRPr lang="en-US" sz="16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591970"/>
            <a:ext cx="2573721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Finalization of PAR proposal</a:t>
            </a:r>
            <a:endParaRPr lang="en-US" sz="16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7200" y="3982370"/>
            <a:ext cx="23723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Decision about initial topic</a:t>
            </a:r>
            <a:endParaRPr lang="en-US" sz="16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4287170"/>
            <a:ext cx="175238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Draft PAR proposal</a:t>
            </a:r>
            <a:endParaRPr lang="en-US" sz="1600" dirty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" y="2763170"/>
            <a:ext cx="2942512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Use cases document finalization</a:t>
            </a:r>
            <a:endParaRPr lang="en-US" sz="16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09800" y="1567934"/>
            <a:ext cx="304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81790" y="1853825"/>
            <a:ext cx="1585410" cy="203575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343400" y="2177534"/>
            <a:ext cx="3810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24400" y="2482334"/>
            <a:ext cx="15240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400800" y="27871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57800" y="3091934"/>
            <a:ext cx="13716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" y="3372770"/>
            <a:ext cx="3546844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latin typeface="+mn-lt"/>
              </a:rPr>
              <a:t>Prioritization of functional requirements</a:t>
            </a:r>
            <a:endParaRPr lang="en-US" sz="1600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53200" y="3396734"/>
            <a:ext cx="152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705600" y="3701534"/>
            <a:ext cx="685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391400" y="4006334"/>
            <a:ext cx="5334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4800" y="4311134"/>
            <a:ext cx="6858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610600" y="4615934"/>
            <a:ext cx="228600" cy="184666"/>
          </a:xfrm>
          <a:prstGeom prst="rect">
            <a:avLst/>
          </a:prstGeom>
          <a:solidFill>
            <a:srgbClr val="0070C0"/>
          </a:solidFill>
        </p:spPr>
        <p:txBody>
          <a:bodyPr wrap="none" lIns="0" tIns="0" rIns="0" bIns="0" rtlCol="0">
            <a:noAutofit/>
          </a:bodyPr>
          <a:lstStyle/>
          <a:p>
            <a:endParaRPr lang="en-US" dirty="0"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29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91200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239000" y="52225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945548" y="5225534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+mn-lt"/>
              </a:rPr>
              <a:t>?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OmniRAN ECSG</a:t>
            </a:r>
            <a:br>
              <a:rPr lang="en-US"/>
            </a:br>
            <a:r>
              <a:rPr lang="en-US"/>
              <a:t>Resources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Website:</a:t>
            </a:r>
            <a:br>
              <a:rPr lang="en-US"/>
            </a:br>
            <a:r>
              <a:rPr lang="en-US">
                <a:hlinkClick r:id="rId2"/>
              </a:rPr>
              <a:t>http://www.ieee802.org/OmniRANsg/</a:t>
            </a:r>
            <a:endParaRPr lang="en-US"/>
          </a:p>
          <a:p>
            <a:r>
              <a:rPr lang="en-US"/>
              <a:t>Document Archive on mentor: </a:t>
            </a:r>
            <a:r>
              <a:rPr lang="en-US">
                <a:hlinkClick r:id="rId3"/>
              </a:rPr>
              <a:t>https://mentor.ieee.org/omniran/documents</a:t>
            </a:r>
            <a:endParaRPr lang="en-US"/>
          </a:p>
          <a:p>
            <a:r>
              <a:rPr lang="en-US"/>
              <a:t>Email reflector: </a:t>
            </a:r>
            <a:br>
              <a:rPr lang="en-US"/>
            </a:br>
            <a:r>
              <a:rPr lang="en-US">
                <a:hlinkClick r:id="rId4"/>
              </a:rPr>
              <a:t>ecsg-802-omniran@listserv.ieee.org</a:t>
            </a:r>
            <a:endParaRPr lang="en-US"/>
          </a:p>
          <a:p>
            <a:r>
              <a:rPr lang="en-US"/>
              <a:t>Email archive: </a:t>
            </a:r>
            <a:r>
              <a:rPr lang="en-US">
                <a:hlinkClick r:id="rId5"/>
              </a:rPr>
              <a:t>http://grouper.ieee.org/groups/802/OmniRANsg/email/</a:t>
            </a:r>
            <a:endParaRPr lang="en-US"/>
          </a:p>
          <a:p>
            <a:r>
              <a:rPr lang="en-US"/>
              <a:t>Attendance:</a:t>
            </a:r>
            <a:br>
              <a:rPr lang="en-US"/>
            </a:br>
            <a:r>
              <a:rPr lang="en-US"/>
              <a:t>Paper list (normative) + IMAT</a:t>
            </a:r>
          </a:p>
          <a:p>
            <a:pPr lvl="1"/>
            <a:r>
              <a:rPr lang="en-US"/>
              <a:t>IMAT mandatory for participants seeking attendence credits</a:t>
            </a:r>
          </a:p>
          <a:p>
            <a:pPr lvl="1"/>
            <a:r>
              <a:rPr lang="en-US"/>
              <a:t>Reciprocal rights for most WGs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239</Words>
  <Application>Microsoft Macintosh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OmniRAN EC SG March 2013 Opening Report</vt:lpstr>
      <vt:lpstr>OmniRAN ECSG Status</vt:lpstr>
      <vt:lpstr>OmniRAN ECSG Mar ‘13 Objectives</vt:lpstr>
      <vt:lpstr>OmniRAN ECSG Plan and Timeline</vt:lpstr>
      <vt:lpstr>OmniRAN ECSG Resources</vt:lpstr>
    </vt:vector>
  </TitlesOfParts>
  <Company>Nokia Siemens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6</cp:revision>
  <cp:lastPrinted>1998-02-10T13:28:06Z</cp:lastPrinted>
  <dcterms:created xsi:type="dcterms:W3CDTF">2013-03-11T14:14:17Z</dcterms:created>
  <dcterms:modified xsi:type="dcterms:W3CDTF">2013-03-15T19:53:12Z</dcterms:modified>
</cp:coreProperties>
</file>