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2" r:id="rId2"/>
    <p:sldId id="265" r:id="rId3"/>
    <p:sldId id="283" r:id="rId4"/>
    <p:sldId id="271" r:id="rId5"/>
    <p:sldId id="272" r:id="rId6"/>
    <p:sldId id="273"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6" autoAdjust="0"/>
    <p:restoredTop sz="99233" autoAdjust="0"/>
  </p:normalViewPr>
  <p:slideViewPr>
    <p:cSldViewPr>
      <p:cViewPr varScale="1">
        <p:scale>
          <a:sx n="84" d="100"/>
          <a:sy n="84" d="100"/>
        </p:scale>
        <p:origin x="-9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omniran-13-0014-01-ecsg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March </a:t>
            </a:r>
            <a:r>
              <a:rPr lang="en-US" dirty="0"/>
              <a:t>2013, </a:t>
            </a:r>
            <a:r>
              <a:rPr lang="en-US" dirty="0" smtClean="0"/>
              <a:t>Orlando, FL</a:t>
            </a:r>
            <a:endParaRPr lang="en-US" dirty="0"/>
          </a:p>
        </p:txBody>
      </p:sp>
      <p:sp>
        <p:nvSpPr>
          <p:cNvPr id="3" name="Subtitle 2"/>
          <p:cNvSpPr>
            <a:spLocks noGrp="1"/>
          </p:cNvSpPr>
          <p:nvPr>
            <p:ph type="subTitle" idx="1"/>
          </p:nvPr>
        </p:nvSpPr>
        <p:spPr/>
        <p:txBody>
          <a:bodyPr/>
          <a:lstStyle/>
          <a:p>
            <a:r>
              <a:rPr lang="en-US" dirty="0" smtClean="0"/>
              <a:t>2013-03-11</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dirty="0" smtClean="0"/>
              <a:t>Tuesday, March 19</a:t>
            </a:r>
            <a:r>
              <a:rPr lang="en-GB" baseline="30000" dirty="0" smtClean="0"/>
              <a:t>th</a:t>
            </a:r>
            <a:r>
              <a:rPr lang="en-GB" dirty="0" smtClean="0"/>
              <a:t>, </a:t>
            </a:r>
            <a:r>
              <a:rPr lang="en-GB" dirty="0" smtClean="0"/>
              <a:t>		10:30 </a:t>
            </a:r>
            <a:r>
              <a:rPr lang="en-GB" dirty="0" smtClean="0"/>
              <a:t>– 12:30</a:t>
            </a:r>
          </a:p>
          <a:p>
            <a:r>
              <a:rPr lang="en-GB" dirty="0" smtClean="0"/>
              <a:t>Tuesday</a:t>
            </a:r>
            <a:r>
              <a:rPr lang="en-GB" dirty="0"/>
              <a:t>, </a:t>
            </a:r>
            <a:r>
              <a:rPr lang="en-GB" dirty="0" smtClean="0"/>
              <a:t>March 19</a:t>
            </a:r>
            <a:r>
              <a:rPr lang="en-GB" baseline="30000" dirty="0" smtClean="0"/>
              <a:t>th</a:t>
            </a:r>
            <a:r>
              <a:rPr lang="en-GB" dirty="0"/>
              <a:t>, </a:t>
            </a:r>
            <a:r>
              <a:rPr lang="en-GB" dirty="0" smtClean="0"/>
              <a:t>		13:30 </a:t>
            </a:r>
            <a:r>
              <a:rPr lang="en-GB" dirty="0"/>
              <a:t>– 15:30</a:t>
            </a:r>
          </a:p>
          <a:p>
            <a:r>
              <a:rPr lang="en-GB" dirty="0"/>
              <a:t>Wednesday, </a:t>
            </a:r>
            <a:r>
              <a:rPr lang="en-GB" dirty="0" smtClean="0"/>
              <a:t>March 20</a:t>
            </a:r>
            <a:r>
              <a:rPr lang="en-GB" baseline="30000" dirty="0" smtClean="0"/>
              <a:t>th</a:t>
            </a:r>
            <a:r>
              <a:rPr lang="en-GB" dirty="0"/>
              <a:t>, </a:t>
            </a:r>
            <a:r>
              <a:rPr lang="en-GB" dirty="0" smtClean="0"/>
              <a:t>	13:30 </a:t>
            </a:r>
            <a:r>
              <a:rPr lang="en-GB" dirty="0"/>
              <a:t>– 15:30</a:t>
            </a:r>
          </a:p>
          <a:p>
            <a:r>
              <a:rPr lang="en-GB" dirty="0"/>
              <a:t>Thursday, </a:t>
            </a:r>
            <a:r>
              <a:rPr lang="en-GB" dirty="0" smtClean="0"/>
              <a:t>March 21</a:t>
            </a:r>
            <a:r>
              <a:rPr lang="en-GB" baseline="30000" dirty="0" smtClean="0"/>
              <a:t>st</a:t>
            </a:r>
            <a:r>
              <a:rPr lang="en-GB" dirty="0" smtClean="0"/>
              <a:t>, </a:t>
            </a:r>
            <a:r>
              <a:rPr lang="en-GB" dirty="0" smtClean="0"/>
              <a:t>		13:30 </a:t>
            </a:r>
            <a:r>
              <a:rPr lang="en-GB" dirty="0"/>
              <a:t>– 15:30</a:t>
            </a:r>
          </a:p>
          <a:p>
            <a:endParaRPr lang="en-GB" dirty="0"/>
          </a:p>
          <a:p>
            <a:pPr marL="0" indent="0">
              <a:buNone/>
            </a:pPr>
            <a:r>
              <a:rPr lang="en-GB" dirty="0"/>
              <a:t>Meeting Room:</a:t>
            </a:r>
          </a:p>
          <a:p>
            <a:r>
              <a:rPr lang="en-GB" dirty="0" smtClean="0"/>
              <a:t>Boca 6</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1295400"/>
            <a:ext cx="8229600" cy="5181600"/>
          </a:xfrm>
        </p:spPr>
        <p:txBody>
          <a:bodyPr>
            <a:normAutofit fontScale="55000" lnSpcReduction="20000"/>
          </a:bodyPr>
          <a:lstStyle/>
          <a:p>
            <a:r>
              <a:rPr lang="en-GB" dirty="0" smtClean="0"/>
              <a:t>Call Meeting to Order</a:t>
            </a:r>
          </a:p>
          <a:p>
            <a:r>
              <a:rPr lang="en-GB" dirty="0" smtClean="0"/>
              <a:t>Secretary position</a:t>
            </a:r>
          </a:p>
          <a:p>
            <a:r>
              <a:rPr lang="en-US" dirty="0" smtClean="0"/>
              <a:t>Approval of minutes</a:t>
            </a:r>
          </a:p>
          <a:p>
            <a:r>
              <a:rPr lang="en-US" dirty="0" smtClean="0"/>
              <a:t>Report from IEEE802/IETF meeting</a:t>
            </a:r>
          </a:p>
          <a:p>
            <a:pPr lvl="1"/>
            <a:r>
              <a:rPr lang="en-US" dirty="0" smtClean="0"/>
              <a:t>Follow-on activities with IETF</a:t>
            </a:r>
          </a:p>
          <a:p>
            <a:r>
              <a:rPr lang="en-US" dirty="0" smtClean="0"/>
              <a:t>Contributions on OmniRAN use cases</a:t>
            </a:r>
          </a:p>
          <a:p>
            <a:pPr lvl="1"/>
            <a:r>
              <a:rPr lang="en-US" dirty="0" smtClean="0"/>
              <a:t>Review of presentations</a:t>
            </a:r>
          </a:p>
          <a:p>
            <a:pPr lvl="1"/>
            <a:r>
              <a:rPr lang="en-US" dirty="0" smtClean="0"/>
              <a:t>Review and</a:t>
            </a:r>
            <a:r>
              <a:rPr lang="en-US" dirty="0" smtClean="0"/>
              <a:t> </a:t>
            </a:r>
            <a:r>
              <a:rPr lang="en-US" dirty="0" smtClean="0"/>
              <a:t>acceptance of text proposals</a:t>
            </a:r>
          </a:p>
          <a:p>
            <a:r>
              <a:rPr lang="en-US" dirty="0" smtClean="0"/>
              <a:t>Establishment of Draft Use cases document</a:t>
            </a:r>
          </a:p>
          <a:p>
            <a:r>
              <a:rPr lang="en-US" dirty="0" smtClean="0"/>
              <a:t>C</a:t>
            </a:r>
            <a:r>
              <a:rPr lang="en-US" dirty="0" smtClean="0"/>
              <a:t>all </a:t>
            </a:r>
            <a:r>
              <a:rPr lang="en-US" dirty="0" smtClean="0"/>
              <a:t>for comments on use cases document</a:t>
            </a:r>
          </a:p>
          <a:p>
            <a:r>
              <a:rPr lang="en-US" dirty="0" smtClean="0"/>
              <a:t>P</a:t>
            </a:r>
            <a:r>
              <a:rPr lang="en-US" dirty="0" smtClean="0"/>
              <a:t>lan </a:t>
            </a:r>
            <a:r>
              <a:rPr lang="en-US" dirty="0" smtClean="0"/>
              <a:t>and timeline for OmniRAN </a:t>
            </a:r>
            <a:r>
              <a:rPr lang="en-US" dirty="0" smtClean="0"/>
              <a:t>SG conclusion</a:t>
            </a:r>
          </a:p>
          <a:p>
            <a:r>
              <a:rPr lang="en-US" dirty="0" smtClean="0"/>
              <a:t>Next sessions:</a:t>
            </a:r>
          </a:p>
          <a:p>
            <a:pPr lvl="1"/>
            <a:r>
              <a:rPr lang="en-US" dirty="0" smtClean="0"/>
              <a:t>F2F session during May ‘13 wireless interim</a:t>
            </a:r>
            <a:endParaRPr lang="en-US" dirty="0" smtClean="0"/>
          </a:p>
          <a:p>
            <a:pPr lvl="1"/>
            <a:r>
              <a:rPr lang="en-US" dirty="0" smtClean="0"/>
              <a:t>Conference calls between March and May </a:t>
            </a:r>
            <a:r>
              <a:rPr lang="en-US" dirty="0" smtClean="0"/>
              <a:t>session</a:t>
            </a:r>
          </a:p>
          <a:p>
            <a:r>
              <a:rPr lang="en-US" dirty="0" smtClean="0"/>
              <a:t>Report to closing EC meeting with extension of SG until July ‘13 plenary</a:t>
            </a:r>
            <a:endParaRPr lang="en-US" dirty="0" smtClean="0"/>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746</Words>
  <Application>Microsoft Office PowerPoint</Application>
  <PresentationFormat>On-screen Show (4:3)</PresentationFormat>
  <Paragraphs>83</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Template</vt:lpstr>
      <vt:lpstr>OmniRAN EC SG Agenda March 2013, Orlando, FL</vt:lpstr>
      <vt:lpstr>Meetings</vt:lpstr>
      <vt:lpstr>Guidelines for IEEE-SA Meetings</vt:lpstr>
      <vt:lpstr>Resources – URLs</vt:lpstr>
      <vt:lpstr>Meeting Etiquette</vt:lpstr>
      <vt:lpstr>LMSC Operations Manual</vt:lpstr>
      <vt:lpstr>Agenda</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177</cp:revision>
  <cp:lastPrinted>1998-02-10T13:28:06Z</cp:lastPrinted>
  <dcterms:created xsi:type="dcterms:W3CDTF">2011-12-30T17:06:23Z</dcterms:created>
  <dcterms:modified xsi:type="dcterms:W3CDTF">2013-03-11T06:48:31Z</dcterms:modified>
</cp:coreProperties>
</file>