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4" r:id="rId4"/>
    <p:sldId id="265" r:id="rId5"/>
    <p:sldId id="26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43" d="100"/>
          <a:sy n="143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omniran-13-0008-00-0000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omniran/dcn/13/omniran-13-0006-00-ecsg-call-for-contributions.docx" TargetMode="External"/><Relationship Id="rId4" Type="http://schemas.openxmlformats.org/officeDocument/2006/relationships/hyperlink" Target="https://mentor.ieee.org/omniran/dcn/13/omniran-13-0002-03-ecsg-jan-2013-vancouver-agenda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686800" cy="477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342900" lvl="1" algn="ctr" defTabSz="1016000"/>
            <a:r>
              <a:rPr lang="en-US" sz="1800" dirty="0" smtClean="0"/>
              <a:t>January 2013 </a:t>
            </a:r>
            <a:r>
              <a:rPr lang="en-US" sz="1800" dirty="0" smtClean="0"/>
              <a:t>Summary Report </a:t>
            </a:r>
            <a:r>
              <a:rPr lang="en-US" sz="1800" dirty="0" smtClean="0"/>
              <a:t>for OmniRAN EC SG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b="1" dirty="0" smtClean="0"/>
              <a:t>omniran-13-0008-00-0000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2013-01-29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Michael </a:t>
            </a:r>
            <a:r>
              <a:rPr lang="en-US" dirty="0" err="1" smtClean="0">
                <a:latin typeface="Times" pitchFamily="1" charset="0"/>
              </a:rPr>
              <a:t>Montemuro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 E-mail:	</a:t>
            </a:r>
            <a:r>
              <a:rPr lang="en-US" dirty="0" smtClean="0"/>
              <a:t>mmontemurro@rim.com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Research in Motion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 Voice:	</a:t>
            </a:r>
            <a:r>
              <a:rPr lang="en-US" dirty="0" smtClean="0"/>
              <a:t>+</a:t>
            </a:r>
            <a:r>
              <a:rPr lang="en-US" dirty="0" smtClean="0"/>
              <a:t>1-905-629-4746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-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-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/>
              <a:t>This </a:t>
            </a:r>
            <a:r>
              <a:rPr lang="en-US" dirty="0" smtClean="0"/>
              <a:t>presentation contains the January 2013 IEEE 802.11 liaison report for OmniRAN EC </a:t>
            </a:r>
            <a:r>
              <a:rPr lang="en-US" dirty="0" smtClean="0"/>
              <a:t>SG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</a:t>
            </a:r>
            <a:r>
              <a:rPr lang="en-US" sz="1000" i="1" dirty="0" smtClean="0">
                <a:latin typeface="Times" pitchFamily="1" charset="0"/>
              </a:rPr>
              <a:t>IEEE 802 </a:t>
            </a:r>
            <a:r>
              <a:rPr lang="en-US" sz="1000" i="1" dirty="0" err="1" smtClean="0">
                <a:latin typeface="Times" pitchFamily="1" charset="0"/>
              </a:rPr>
              <a:t>OmniRAN</a:t>
            </a:r>
            <a:r>
              <a:rPr lang="en-US" sz="1000" i="1" dirty="0" smtClean="0">
                <a:latin typeface="Times" pitchFamily="1" charset="0"/>
              </a:rPr>
              <a:t> EC Study Group</a:t>
            </a:r>
            <a:r>
              <a:rPr lang="en-US" sz="1000" dirty="0" smtClean="0">
                <a:latin typeface="Times" pitchFamily="1" charset="0"/>
              </a:rPr>
              <a:t>. </a:t>
            </a:r>
            <a:r>
              <a:rPr lang="en-US" sz="1000" dirty="0">
                <a:latin typeface="Times" pitchFamily="1" charset="0"/>
              </a:rPr>
              <a:t>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 smtClean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January 2013 </a:t>
            </a:r>
            <a:r>
              <a:rPr lang="en-US" dirty="0" smtClean="0"/>
              <a:t>summary </a:t>
            </a:r>
            <a:r>
              <a:rPr lang="en-US" dirty="0" smtClean="0"/>
              <a:t>report for OmniRAN EC SG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err="1" smtClean="0"/>
              <a:t>Montemuro</a:t>
            </a:r>
            <a:endParaRPr lang="en-US" dirty="0" smtClean="0"/>
          </a:p>
          <a:p>
            <a:r>
              <a:rPr lang="en-US" dirty="0" smtClean="0"/>
              <a:t>(RIM)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Elected SG Officers</a:t>
            </a:r>
          </a:p>
          <a:p>
            <a:pPr lvl="1"/>
            <a:r>
              <a:rPr lang="en-US" dirty="0" smtClean="0"/>
              <a:t>Max </a:t>
            </a:r>
            <a:r>
              <a:rPr lang="en-US" dirty="0" err="1" smtClean="0"/>
              <a:t>Riegel</a:t>
            </a:r>
            <a:r>
              <a:rPr lang="en-US" dirty="0" smtClean="0"/>
              <a:t>, Chair</a:t>
            </a:r>
          </a:p>
          <a:p>
            <a:pPr lvl="1"/>
            <a:r>
              <a:rPr lang="en-US" dirty="0" smtClean="0"/>
              <a:t>Juan Carlos Zuniga, Vice-Chair</a:t>
            </a:r>
          </a:p>
          <a:p>
            <a:pPr lvl="1"/>
            <a:r>
              <a:rPr lang="en-US" dirty="0" smtClean="0"/>
              <a:t>Secretary Position is open</a:t>
            </a:r>
          </a:p>
          <a:p>
            <a:r>
              <a:rPr lang="en-US" dirty="0" smtClean="0"/>
              <a:t>Currently focused on defining the problems statement and scope, leading to the creation of a PAR and 5C.</a:t>
            </a:r>
          </a:p>
          <a:p>
            <a:r>
              <a:rPr lang="en-US" dirty="0" smtClean="0"/>
              <a:t>Agreed to produce a Use Case document during March session.</a:t>
            </a:r>
          </a:p>
          <a:p>
            <a:r>
              <a:rPr lang="en-US" dirty="0" smtClean="0"/>
              <a:t>Presentation on possible topics related to </a:t>
            </a:r>
            <a:r>
              <a:rPr lang="en-US" dirty="0" err="1" smtClean="0"/>
              <a:t>OmniRAN</a:t>
            </a:r>
            <a:r>
              <a:rPr lang="en-US" dirty="0" smtClean="0"/>
              <a:t>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March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OmniRAN</a:t>
            </a:r>
            <a:r>
              <a:rPr lang="en-US" dirty="0" smtClean="0"/>
              <a:t> use case document </a:t>
            </a:r>
          </a:p>
          <a:p>
            <a:r>
              <a:rPr lang="en-US" dirty="0" smtClean="0"/>
              <a:t>Call for use case contributions which include:</a:t>
            </a:r>
          </a:p>
          <a:p>
            <a:pPr lvl="1"/>
            <a:r>
              <a:rPr lang="en-US" dirty="0" smtClean="0"/>
              <a:t>Application domain</a:t>
            </a:r>
          </a:p>
          <a:p>
            <a:pPr lvl="1"/>
            <a:r>
              <a:rPr lang="en-US" dirty="0" smtClean="0"/>
              <a:t>Use Case description</a:t>
            </a:r>
          </a:p>
          <a:p>
            <a:pPr lvl="1"/>
            <a:r>
              <a:rPr lang="en-US" dirty="0" smtClean="0"/>
              <a:t>Mapping of use case to </a:t>
            </a:r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Functional requirements for </a:t>
            </a:r>
            <a:r>
              <a:rPr lang="en-US" dirty="0" err="1" smtClean="0"/>
              <a:t>OmniRAN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558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Document repository for </a:t>
            </a:r>
            <a:r>
              <a:rPr lang="en-US" dirty="0" err="1" smtClean="0"/>
              <a:t>OmniRAN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https://mentor.ieee.org/omniran/</a:t>
            </a:r>
            <a:r>
              <a:rPr lang="en-US" dirty="0" smtClean="0">
                <a:hlinkClick r:id="rId3"/>
              </a:rPr>
              <a:t>documents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to Jan 13 </a:t>
            </a:r>
            <a:r>
              <a:rPr lang="en-US" dirty="0" err="1" smtClean="0"/>
              <a:t>OmniRAN</a:t>
            </a:r>
            <a:r>
              <a:rPr lang="en-US" dirty="0" smtClean="0"/>
              <a:t> Agenda:</a:t>
            </a:r>
          </a:p>
          <a:p>
            <a:pPr lvl="1"/>
            <a:r>
              <a:rPr lang="en-US" dirty="0">
                <a:hlinkClick r:id="rId4"/>
              </a:rPr>
              <a:t>https://mentor.ieee.org/omniran/dcn/13/omniran-13-0002-</a:t>
            </a:r>
            <a:r>
              <a:rPr lang="en-US" dirty="0" smtClean="0">
                <a:hlinkClick r:id="rId4"/>
              </a:rPr>
              <a:t>04-</a:t>
            </a:r>
            <a:r>
              <a:rPr lang="en-US" dirty="0">
                <a:hlinkClick r:id="rId4"/>
              </a:rPr>
              <a:t>ecsg-jan-2013-vancouver-</a:t>
            </a:r>
            <a:r>
              <a:rPr lang="en-US" dirty="0" smtClean="0">
                <a:hlinkClick r:id="rId4"/>
              </a:rPr>
              <a:t>agenda.pptx</a:t>
            </a:r>
            <a:endParaRPr lang="en-US" dirty="0"/>
          </a:p>
          <a:p>
            <a:r>
              <a:rPr lang="en-US" dirty="0" smtClean="0"/>
              <a:t>Call for contributions: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https://mentor.ieee.org/omniran/dcn/13/omniran-13-0006-00-ecsg-call-for-</a:t>
            </a:r>
            <a:r>
              <a:rPr lang="en-US" dirty="0" smtClean="0">
                <a:hlinkClick r:id="rId5"/>
              </a:rPr>
              <a:t>contributions.docx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189</Words>
  <Application>Microsoft Office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Slide 1</vt:lpstr>
      <vt:lpstr>January 2013 summary report for OmniRAN EC SG</vt:lpstr>
      <vt:lpstr>Key Activities</vt:lpstr>
      <vt:lpstr>Objectives for March</vt:lpstr>
      <vt:lpstr>References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125</cp:revision>
  <cp:lastPrinted>1998-02-10T13:28:06Z</cp:lastPrinted>
  <dcterms:created xsi:type="dcterms:W3CDTF">2011-12-30T17:06:23Z</dcterms:created>
  <dcterms:modified xsi:type="dcterms:W3CDTF">2013-01-29T10:19:48Z</dcterms:modified>
</cp:coreProperties>
</file>