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58" r:id="rId2"/>
    <p:sldId id="500" r:id="rId3"/>
    <p:sldId id="1885" r:id="rId4"/>
    <p:sldId id="1900" r:id="rId5"/>
    <p:sldId id="1899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1885"/>
            <p14:sldId id="1900"/>
            <p14:sldId id="18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99" autoAdjust="0"/>
  </p:normalViewPr>
  <p:slideViewPr>
    <p:cSldViewPr>
      <p:cViewPr varScale="1">
        <p:scale>
          <a:sx n="123" d="100"/>
          <a:sy n="123" d="100"/>
        </p:scale>
        <p:origin x="114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45" d="100"/>
          <a:sy n="145" d="100"/>
        </p:scale>
        <p:origin x="298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802.24-25-0007r0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27-01-0000-proposed-an-extended-outline-for-adding-use-cases-of-integrated-charging-infrastructure-with-distributed-energy-resources-building-and-grid-level-energy-management-systems-in-clause-3-of-the-afv-draft-outline-doc-24-24-0025-00-0000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7-IoTg-internet-of-things-white-pape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14-04-sgtg-802-24-smart-grid-white-paper-2024-updat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Liaison Report </a:t>
            </a:r>
          </a:p>
          <a:p>
            <a:endParaRPr lang="en-US" dirty="0"/>
          </a:p>
          <a:p>
            <a:r>
              <a:rPr lang="en-US" dirty="0"/>
              <a:t>March 2025 Plenary Session</a:t>
            </a:r>
          </a:p>
          <a:p>
            <a:r>
              <a:rPr lang="en-US" dirty="0"/>
              <a:t>Atlanta, GA, USA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21 Voting Members</a:t>
            </a:r>
            <a:br>
              <a:rPr lang="en-US" altLang="en-US" dirty="0"/>
            </a:br>
            <a:endParaRPr lang="en-US" altLang="en-US" dirty="0"/>
          </a:p>
          <a:p>
            <a:r>
              <a:rPr lang="en-US" altLang="en-US" dirty="0"/>
              <a:t>Meeting Plan.  Tuesday and Wednesday, PM2 slot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Types of AFV sites:  residential, commercial vehicle depot, public transport site, long haul freight transportation, and Public parking facilities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  <a:p>
            <a:endParaRPr lang="en-US" dirty="0"/>
          </a:p>
          <a:p>
            <a:r>
              <a:rPr lang="en-US" dirty="0"/>
              <a:t>Output document of combined outline:</a:t>
            </a:r>
          </a:p>
          <a:p>
            <a:pPr lvl="1"/>
            <a:r>
              <a:rPr lang="en-US" dirty="0">
                <a:hlinkClick r:id="rId2"/>
              </a:rPr>
              <a:t>24-24-0027-01-0000</a:t>
            </a:r>
            <a:r>
              <a:rPr lang="en-US" dirty="0"/>
              <a:t>-proposed-an-extended-outline-for-adding-use-cases-of-integrated-charging-infrastructure-with-distributed-energy-resources-building-and-grid-level-energy-management-systems-in-clause-3—1</a:t>
            </a:r>
          </a:p>
          <a:p>
            <a:pPr lvl="1"/>
            <a:endParaRPr lang="en-US" dirty="0"/>
          </a:p>
          <a:p>
            <a:r>
              <a:rPr lang="en-US" dirty="0"/>
              <a:t>AFV Teleconference - 23 April 2025 at 3pm PT 6pm ET, 7am Korea (April 24)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127E-77C4-9A2B-6061-485A3EBE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1B5-DAB3-D859-36C1-2B53B141F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Discussions Notes</a:t>
            </a:r>
          </a:p>
          <a:p>
            <a:pPr lvl="1"/>
            <a:r>
              <a:rPr lang="en-US" dirty="0"/>
              <a:t>Disambiguate the general poor state of available information on IoT, and highlight the IEEE 802 solutions that address them. (done) </a:t>
            </a:r>
          </a:p>
          <a:p>
            <a:pPr lvl="1"/>
            <a:r>
              <a:rPr lang="en-US" dirty="0"/>
              <a:t>Need to distinguish “Internet” public vs private. OT network for highly secure, isolated networks. (Done) </a:t>
            </a:r>
          </a:p>
          <a:p>
            <a:pPr lvl="1"/>
            <a:r>
              <a:rPr lang="en-US" dirty="0"/>
              <a:t>Embedded comments need text contributions</a:t>
            </a:r>
          </a:p>
          <a:p>
            <a:pPr lvl="1"/>
            <a:r>
              <a:rPr lang="en-US" dirty="0"/>
              <a:t>How to incorporate wired IoT – specifically Single Pair Ethernet. </a:t>
            </a:r>
          </a:p>
          <a:p>
            <a:pPr lvl="2"/>
            <a:r>
              <a:rPr lang="en-US" dirty="0"/>
              <a:t>Add section 5 for Connectivity Technologies  (needs review from WG experts)</a:t>
            </a:r>
          </a:p>
          <a:p>
            <a:pPr lvl="2"/>
            <a:endParaRPr lang="en-US" dirty="0"/>
          </a:p>
          <a:p>
            <a:r>
              <a:rPr lang="en-US" dirty="0"/>
              <a:t>Actions from March 2025</a:t>
            </a:r>
          </a:p>
          <a:p>
            <a:pPr lvl="1"/>
            <a:r>
              <a:rPr lang="en-US" dirty="0"/>
              <a:t>Smart City / Utility section – Ben will seek </a:t>
            </a:r>
            <a:r>
              <a:rPr lang="en-US" dirty="0" err="1"/>
              <a:t>Wi-Sun</a:t>
            </a:r>
            <a:r>
              <a:rPr lang="en-US" dirty="0"/>
              <a:t> text for this. </a:t>
            </a:r>
          </a:p>
          <a:p>
            <a:pPr lvl="1"/>
            <a:r>
              <a:rPr lang="en-US" dirty="0"/>
              <a:t>New section moved to conclusion: “7.Looking back at the Hype, and what has actually been delivered.”   (Ben will find a volunteer)</a:t>
            </a:r>
          </a:p>
          <a:p>
            <a:pPr lvl="1"/>
            <a:r>
              <a:rPr lang="en-US" dirty="0"/>
              <a:t>Fill in section on IoT with high reliability  (Tim) </a:t>
            </a:r>
          </a:p>
          <a:p>
            <a:pPr lvl="1"/>
            <a:r>
              <a:rPr lang="en-US" dirty="0"/>
              <a:t>Closing statement  (Ann)</a:t>
            </a:r>
          </a:p>
          <a:p>
            <a:endParaRPr lang="en-US" dirty="0"/>
          </a:p>
          <a:p>
            <a:r>
              <a:rPr lang="en-US" dirty="0"/>
              <a:t>Draft at end of March 2025: </a:t>
            </a:r>
            <a:r>
              <a:rPr lang="en-US" dirty="0">
                <a:hlinkClick r:id="rId2"/>
              </a:rPr>
              <a:t>24-22-0011-08-IoTg-internet-of-things-white-paper</a:t>
            </a:r>
            <a:endParaRPr lang="en-US" dirty="0"/>
          </a:p>
          <a:p>
            <a:endParaRPr lang="en-US" dirty="0"/>
          </a:p>
          <a:p>
            <a:r>
              <a:rPr lang="en-US" dirty="0"/>
              <a:t>Work on actions above, then we will create clean new version for 2025 after May meeting.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EB72B-F617-1B84-32B8-81B674B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AB79-0A74-68FA-C925-0EB222DA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4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/>
          </a:bodyPr>
          <a:lstStyle/>
          <a:p>
            <a:r>
              <a:rPr lang="en-US" sz="2600" dirty="0"/>
              <a:t>Update of first Smart Grid white paper to address latest amendments of 802.15.4 u, v, w, x, y, Rev-me,  and new organization of documents to clarify UWB vs Narrowband</a:t>
            </a:r>
          </a:p>
          <a:p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March 2025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for Ben </a:t>
            </a:r>
            <a:r>
              <a:rPr lang="en-US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w.r.t.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spectrum sharing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– do we retain or remove OneM2M?  Is there any relevance? 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– Tero to review security section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Phil Beecher – update on energy constrained, low power devices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Tim – review and update Companion document - 24-24-0029-00-sgtg-2025-update-package-of-802-smart-grid-standards.docx   (looks like equal or greater effort than the white paper) </a:t>
            </a:r>
          </a:p>
          <a:p>
            <a:pPr lvl="1"/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Output draft from March 2025: </a:t>
            </a:r>
            <a:r>
              <a:rPr lang="en-US" sz="2400" dirty="0">
                <a:hlinkClick r:id="rId2"/>
              </a:rPr>
              <a:t>24-24-0014-05-sgtg-802.24</a:t>
            </a:r>
            <a:r>
              <a:rPr lang="en-US" sz="2400" dirty="0"/>
              <a:t> </a:t>
            </a: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540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49975</TotalTime>
  <Words>502</Words>
  <Application>Microsoft Office PowerPoint</Application>
  <PresentationFormat>Widescreen</PresentationFormat>
  <Paragraphs>72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AFV Communications - White Paper</vt:lpstr>
      <vt:lpstr>IoT White Paper Discussion</vt:lpstr>
      <vt:lpstr>Smart Grid white paper revision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502</cp:revision>
  <dcterms:created xsi:type="dcterms:W3CDTF">2020-10-13T15:01:18Z</dcterms:created>
  <dcterms:modified xsi:type="dcterms:W3CDTF">2025-03-12T23:04:54Z</dcterms:modified>
</cp:coreProperties>
</file>