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0" r:id="rId15"/>
    <p:sldId id="1899" r:id="rId16"/>
    <p:sldId id="1907" r:id="rId17"/>
    <p:sldId id="1902" r:id="rId18"/>
    <p:sldId id="1885" r:id="rId19"/>
    <p:sldId id="1894" r:id="rId20"/>
    <p:sldId id="1906"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0"/>
            <p14:sldId id="1899"/>
            <p14:sldId id="1907"/>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50" d="100"/>
          <a:sy n="150" d="100"/>
        </p:scale>
        <p:origin x="144" y="111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7-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q5le5L" TargetMode="External"/><Relationship Id="rId1" Type="http://schemas.openxmlformats.org/officeDocument/2006/relationships/slideLayout" Target="../slideLayouts/slideLayout2.xml"/><Relationship Id="rId5" Type="http://schemas.openxmlformats.org/officeDocument/2006/relationships/hyperlink" Target="https://epri.webex.com/epri/j.php?MTID=mde4c732e211bd45b6651d607792bb2ce" TargetMode="External"/><Relationship Id="rId4" Type="http://schemas.openxmlformats.org/officeDocument/2006/relationships/hyperlink" Target="https://epri.webex.com/epri/j.php?MTID=md905703b2e4a6ffb17e6a6775b538f9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2025 Plenary Session</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r>
              <a:rPr lang="en-US" dirty="0"/>
              <a:t>Approve January 2025 TAG minutes</a:t>
            </a:r>
          </a:p>
          <a:p>
            <a:pPr lvl="1"/>
            <a:endParaRPr lang="en-US" dirty="0">
              <a:solidFill>
                <a:schemeClr val="bg1">
                  <a:lumMod val="95000"/>
                </a:schemeClr>
              </a:solidFill>
            </a:endParaRPr>
          </a:p>
          <a:p>
            <a:pPr lvl="1"/>
            <a:endParaRPr lang="en-US" dirty="0"/>
          </a:p>
          <a:p>
            <a:r>
              <a:rPr lang="en-US" dirty="0"/>
              <a:t>Action Items from January</a:t>
            </a:r>
          </a:p>
          <a:p>
            <a:pPr lvl="1"/>
            <a:r>
              <a:rPr lang="en-US" dirty="0"/>
              <a:t>Reach out to Edward, standards activity board, to promote our published whitepapers</a:t>
            </a:r>
          </a:p>
          <a:p>
            <a:pPr lvl="2"/>
            <a:r>
              <a:rPr lang="en-US" dirty="0"/>
              <a:t>CS as offered resources and assistance, and we should use them</a:t>
            </a:r>
          </a:p>
          <a:p>
            <a:pPr lvl="2"/>
            <a:r>
              <a:rPr lang="en-US" dirty="0"/>
              <a:t>Ben, Tim</a:t>
            </a:r>
          </a:p>
          <a:p>
            <a:pPr lvl="1"/>
            <a:r>
              <a:rPr lang="en-US" dirty="0"/>
              <a:t>Continuing action items on IoT whitepaper from November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24-22-0011-07-IoTg-internet-of-things-white-paper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Actions from Nov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Nov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endParaRPr lang="en-US" sz="28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Nov 2024</a:t>
            </a:r>
          </a:p>
          <a:p>
            <a:pPr lvl="1"/>
            <a:r>
              <a:rPr lang="en-US" sz="2000" dirty="0">
                <a:latin typeface="Calibri" panose="020F0502020204030204" pitchFamily="34" charset="0"/>
                <a:cs typeface="Times New Roman" panose="02020603050405020304" pitchFamily="18" charset="0"/>
              </a:rPr>
              <a:t>Companion document update - 24-24-0029-00-sgtg-2025-update-package-of-802-smart-grid-standards.docx</a:t>
            </a:r>
          </a:p>
          <a:p>
            <a:pPr lvl="1"/>
            <a:endParaRPr lang="en-US" sz="2000" dirty="0">
              <a:latin typeface="Calibri" panose="020F0502020204030204" pitchFamily="34" charset="0"/>
              <a:cs typeface="Times New Roman" panose="02020603050405020304" pitchFamily="18" charset="0"/>
            </a:endParaRPr>
          </a:p>
          <a:p>
            <a:pPr lvl="1"/>
            <a:r>
              <a:rPr lang="en-US" sz="2000" dirty="0">
                <a:latin typeface="Calibri" panose="020F0502020204030204" pitchFamily="34" charset="0"/>
                <a:cs typeface="Times New Roman" panose="02020603050405020304" pitchFamily="18" charset="0"/>
              </a:rPr>
              <a:t>Final version 14r4</a:t>
            </a: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2189470161"/>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dirty="0"/>
                        <a:t>TBD</a:t>
                      </a:r>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24-0028r0  </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marL="857250" lvl="2"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2025 – Atlanta, GA,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592596"/>
            <a:ext cx="528319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March 11 4PM EDT</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2427 471 6985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xBWbA83qyn2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4592596"/>
            <a:ext cx="55442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March 12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hlinkClick r:id="rId5"/>
              </a:rPr>
              <a:t>Join WebEx meeting </a:t>
            </a:r>
            <a:endParaRPr kumimoji="0" lang="en-US" altLang="en-US" sz="18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number: 	2431 822 5884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password: 5EKbrnM2WA3 </a:t>
            </a: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48703</TotalTime>
  <Words>2204</Words>
  <Application>Microsoft Office PowerPoint</Application>
  <PresentationFormat>Widescreen</PresentationFormat>
  <Paragraphs>262</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MS Gothic</vt:lpstr>
      <vt:lpstr>Arial</vt:lpstr>
      <vt:lpstr>Calibri</vt:lpstr>
      <vt:lpstr>Helvetica</vt:lpstr>
      <vt:lpstr>Monotype Sorts</vt:lpstr>
      <vt:lpstr>Times New Roman</vt:lpstr>
      <vt:lpstr>802-24-Theme1</vt:lpstr>
      <vt:lpstr>802.24 Vertical Applications TAG</vt:lpstr>
      <vt:lpstr>802.24 Overview</vt:lpstr>
      <vt:lpstr>802.24 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vt:lpstr>
      <vt:lpstr>Smart Grid white paper revision</vt:lpstr>
      <vt:lpstr>Areas discussed and Edited Nov 2024</vt:lpstr>
      <vt:lpstr>Smart Grid White Paper Revision Plan</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487</cp:revision>
  <dcterms:created xsi:type="dcterms:W3CDTF">2020-10-13T15:01:18Z</dcterms:created>
  <dcterms:modified xsi:type="dcterms:W3CDTF">2025-02-23T23:21:06Z</dcterms:modified>
</cp:coreProperties>
</file>