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8"/>
  </p:notesMasterIdLst>
  <p:handoutMasterIdLst>
    <p:handoutMasterId r:id="rId29"/>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8" r:id="rId16"/>
    <p:sldId id="1900" r:id="rId17"/>
    <p:sldId id="1901" r:id="rId18"/>
    <p:sldId id="486" r:id="rId19"/>
    <p:sldId id="1885" r:id="rId20"/>
    <p:sldId id="1894" r:id="rId21"/>
    <p:sldId id="1904" r:id="rId22"/>
    <p:sldId id="1899" r:id="rId23"/>
    <p:sldId id="1902" r:id="rId24"/>
    <p:sldId id="474" r:id="rId25"/>
    <p:sldId id="524" r:id="rId26"/>
    <p:sldId id="391"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8"/>
            <p14:sldId id="1900"/>
            <p14:sldId id="1901"/>
            <p14:sldId id="486"/>
            <p14:sldId id="1885"/>
            <p14:sldId id="1894"/>
            <p14:sldId id="1904"/>
            <p14:sldId id="1899"/>
            <p14:sldId id="1902"/>
            <p14:sldId id="474"/>
            <p14:sldId id="52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78" autoAdjust="0"/>
    <p:restoredTop sz="94099" autoAdjust="0"/>
  </p:normalViewPr>
  <p:slideViewPr>
    <p:cSldViewPr>
      <p:cViewPr varScale="1">
        <p:scale>
          <a:sx n="164" d="100"/>
          <a:sy n="164" d="100"/>
        </p:scale>
        <p:origin x="594" y="13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3-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5" Type="http://schemas.openxmlformats.org/officeDocument/2006/relationships/hyperlink" Target="https://epri.webex.com/epri/j.php?MTID=mc1aebecda923dbf404d1fe4e5889e758" TargetMode="External"/><Relationship Id="rId4" Type="http://schemas.openxmlformats.org/officeDocument/2006/relationships/hyperlink" Target="https://epri.webex.com/epri/j.php?MTID=md76895c68ca17557b6ccd9d07cea488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2024 Interim Meeting</a:t>
            </a:r>
          </a:p>
          <a:p>
            <a:r>
              <a:rPr lang="en-US" dirty="0"/>
              <a:t>Warsaw, Poland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March 2024 TAG minutes</a:t>
            </a:r>
          </a:p>
          <a:p>
            <a:pPr lvl="1"/>
            <a:r>
              <a:rPr lang="en-US" dirty="0"/>
              <a:t>802.24-24-0007r0</a:t>
            </a:r>
          </a:p>
          <a:p>
            <a:pPr lvl="1"/>
            <a:endParaRPr lang="en-US" dirty="0"/>
          </a:p>
          <a:p>
            <a:r>
              <a:rPr lang="en-US" dirty="0"/>
              <a:t>Action Items from March </a:t>
            </a:r>
          </a:p>
          <a:p>
            <a:pPr lvl="1"/>
            <a:endParaRPr lang="en-US" dirty="0"/>
          </a:p>
          <a:p>
            <a:r>
              <a:rPr lang="en-US" dirty="0"/>
              <a:t>Opening Notes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a:t>
            </a:r>
          </a:p>
          <a:p>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endParaRPr lang="en-US" dirty="0"/>
          </a:p>
          <a:p>
            <a:r>
              <a:rPr lang="en-US" dirty="0"/>
              <a:t>Contributions for 24-22-0011-02-IoTg-internet-of-things-white-paper  are requested. </a:t>
            </a:r>
          </a:p>
          <a:p>
            <a:r>
              <a:rPr lang="en-US" dirty="0"/>
              <a:t>Contributions on merging SPE concept into overall document are requested. </a:t>
            </a:r>
          </a:p>
          <a:p>
            <a:endParaRPr lang="en-US" dirty="0"/>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92500" lnSpcReduction="20000"/>
          </a:bodyPr>
          <a:lstStyle/>
          <a:p>
            <a:r>
              <a:rPr lang="en-US" dirty="0"/>
              <a:t>Latest Version Internet of Things White Paper </a:t>
            </a:r>
            <a:r>
              <a:rPr lang="en-US" dirty="0">
                <a:hlinkClick r:id="rId2"/>
              </a:rPr>
              <a:t>24-22-0011-03-IoTg-internet-of-things-white-paper</a:t>
            </a:r>
            <a:endParaRPr lang="en-US" dirty="0"/>
          </a:p>
          <a:p>
            <a:endParaRPr lang="en-US" dirty="0"/>
          </a:p>
          <a:p>
            <a:r>
              <a:rPr lang="en-US" dirty="0"/>
              <a:t>Updated during April Teleconference</a:t>
            </a:r>
          </a:p>
          <a:p>
            <a:endParaRPr lang="en-US" dirty="0"/>
          </a:p>
          <a:p>
            <a:r>
              <a:rPr lang="en-US" dirty="0"/>
              <a:t>Discussions on how to proceed</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Review on 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a:bodyPr>
          <a:lstStyle/>
          <a:p>
            <a:r>
              <a:rPr lang="en-US" dirty="0"/>
              <a:t>24-23-0033-03-0000-low-latency-communication-white-paper_forreview.docx    </a:t>
            </a:r>
          </a:p>
          <a:p>
            <a:r>
              <a:rPr lang="en-US" dirty="0"/>
              <a:t>with edits from January Interim</a:t>
            </a:r>
          </a:p>
          <a:p>
            <a:endParaRPr lang="en-US" dirty="0"/>
          </a:p>
          <a:p>
            <a:r>
              <a:rPr lang="en-US" dirty="0"/>
              <a:t>Reviewed in March, no comments or revisions. Forwarded to IEEE for publication.</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a:bodyPr>
          <a:lstStyle/>
          <a:p>
            <a:r>
              <a:rPr lang="en-US" dirty="0"/>
              <a:t>Waiting for IEEE to Publish</a:t>
            </a:r>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8A5F0-9093-CFE1-1F92-3EA4790431E7}"/>
              </a:ext>
            </a:extLst>
          </p:cNvPr>
          <p:cNvSpPr>
            <a:spLocks noGrp="1"/>
          </p:cNvSpPr>
          <p:nvPr>
            <p:ph type="title"/>
          </p:nvPr>
        </p:nvSpPr>
        <p:spPr/>
        <p:txBody>
          <a:bodyPr/>
          <a:lstStyle/>
          <a:p>
            <a:r>
              <a:rPr lang="en-US" dirty="0"/>
              <a:t>AFV Discussion (March 2024)</a:t>
            </a:r>
          </a:p>
        </p:txBody>
      </p:sp>
      <p:sp>
        <p:nvSpPr>
          <p:cNvPr id="3" name="Content Placeholder 2">
            <a:extLst>
              <a:ext uri="{FF2B5EF4-FFF2-40B4-BE49-F238E27FC236}">
                <a16:creationId xmlns:a16="http://schemas.microsoft.com/office/drawing/2014/main" id="{DD7A9C29-6FC9-423D-F866-6FADC47440A7}"/>
              </a:ext>
            </a:extLst>
          </p:cNvPr>
          <p:cNvSpPr>
            <a:spLocks noGrp="1"/>
          </p:cNvSpPr>
          <p:nvPr>
            <p:ph idx="1"/>
          </p:nvPr>
        </p:nvSpPr>
        <p:spPr/>
        <p:txBody>
          <a:bodyPr>
            <a:normAutofit fontScale="85000" lnSpcReduction="10000"/>
          </a:bodyPr>
          <a:lstStyle/>
          <a:p>
            <a:r>
              <a:rPr lang="fr-FR" dirty="0"/>
              <a:t>802.24-24-0005r0 WBMS (Wireless Battery Management System) for EV (</a:t>
            </a:r>
            <a:r>
              <a:rPr lang="fr-FR" dirty="0" err="1"/>
              <a:t>Electrical</a:t>
            </a:r>
            <a:r>
              <a:rPr lang="fr-FR" dirty="0"/>
              <a:t> </a:t>
            </a:r>
            <a:r>
              <a:rPr lang="fr-FR" dirty="0" err="1"/>
              <a:t>Vehicle</a:t>
            </a:r>
            <a:r>
              <a:rPr lang="fr-FR" dirty="0"/>
              <a:t>) 	</a:t>
            </a:r>
            <a:r>
              <a:rPr lang="fr-FR" dirty="0" err="1"/>
              <a:t>Hyeong</a:t>
            </a:r>
            <a:r>
              <a:rPr lang="fr-FR" dirty="0"/>
              <a:t> Ho Lee (Seoul National </a:t>
            </a:r>
            <a:r>
              <a:rPr lang="fr-FR" dirty="0" err="1"/>
              <a:t>University</a:t>
            </a:r>
            <a:r>
              <a:rPr lang="fr-FR" dirty="0"/>
              <a:t> of Science &amp; Technology/</a:t>
            </a:r>
            <a:r>
              <a:rPr lang="fr-FR" dirty="0" err="1"/>
              <a:t>Netvision</a:t>
            </a:r>
            <a:r>
              <a:rPr lang="fr-FR" dirty="0"/>
              <a:t> Telecom Inc.), Jin </a:t>
            </a:r>
            <a:r>
              <a:rPr lang="fr-FR" dirty="0" err="1"/>
              <a:t>Seek</a:t>
            </a:r>
            <a:r>
              <a:rPr lang="fr-FR" dirty="0"/>
              <a:t> Choi (</a:t>
            </a:r>
            <a:r>
              <a:rPr lang="fr-FR" dirty="0" err="1"/>
              <a:t>Hanyang</a:t>
            </a:r>
            <a:r>
              <a:rPr lang="fr-FR" dirty="0"/>
              <a:t> </a:t>
            </a:r>
            <a:r>
              <a:rPr lang="fr-FR" dirty="0" err="1"/>
              <a:t>University</a:t>
            </a:r>
            <a:r>
              <a:rPr lang="fr-FR" dirty="0"/>
              <a:t>)</a:t>
            </a:r>
          </a:p>
          <a:p>
            <a:endParaRPr lang="fr-FR" dirty="0"/>
          </a:p>
          <a:p>
            <a:r>
              <a:rPr lang="fr-FR" dirty="0"/>
              <a:t>802.24-23-0007r4 	AFV White Paper 	Craig Rodine (</a:t>
            </a:r>
            <a:r>
              <a:rPr lang="fr-FR" dirty="0" err="1"/>
              <a:t>Sandia</a:t>
            </a:r>
            <a:r>
              <a:rPr lang="fr-FR" dirty="0"/>
              <a:t> National </a:t>
            </a:r>
            <a:r>
              <a:rPr lang="fr-FR" dirty="0" err="1"/>
              <a:t>Laboratories</a:t>
            </a:r>
            <a:r>
              <a:rPr lang="fr-FR" dirty="0"/>
              <a:t>)</a:t>
            </a:r>
          </a:p>
          <a:p>
            <a:pPr lvl="1"/>
            <a:r>
              <a:rPr lang="fr-FR" dirty="0" err="1"/>
              <a:t>Comments</a:t>
            </a:r>
            <a:r>
              <a:rPr lang="fr-FR" dirty="0"/>
              <a:t> and feedback are </a:t>
            </a:r>
            <a:r>
              <a:rPr lang="fr-FR" dirty="0" err="1"/>
              <a:t>requested</a:t>
            </a:r>
            <a:r>
              <a:rPr lang="fr-FR" dirty="0"/>
              <a:t> to Craig Rodine</a:t>
            </a:r>
          </a:p>
          <a:p>
            <a:pPr lvl="1"/>
            <a:r>
              <a:rPr lang="fr-FR" dirty="0"/>
              <a:t>A new section </a:t>
            </a:r>
            <a:r>
              <a:rPr lang="fr-FR" dirty="0" err="1"/>
              <a:t>will</a:t>
            </a:r>
            <a:r>
              <a:rPr lang="fr-FR" dirty="0"/>
              <a:t> </a:t>
            </a:r>
            <a:r>
              <a:rPr lang="fr-FR" dirty="0" err="1"/>
              <a:t>be</a:t>
            </a:r>
            <a:r>
              <a:rPr lang="fr-FR" dirty="0"/>
              <a:t> </a:t>
            </a:r>
            <a:r>
              <a:rPr lang="fr-FR" dirty="0" err="1"/>
              <a:t>added</a:t>
            </a:r>
            <a:r>
              <a:rPr lang="fr-FR" dirty="0"/>
              <a:t> for the WBMS use case (</a:t>
            </a:r>
            <a:r>
              <a:rPr lang="fr-FR" dirty="0" err="1"/>
              <a:t>also</a:t>
            </a:r>
            <a:r>
              <a:rPr lang="fr-FR" dirty="0"/>
              <a:t> cyber </a:t>
            </a:r>
            <a:r>
              <a:rPr lang="fr-FR" dirty="0" err="1"/>
              <a:t>security</a:t>
            </a:r>
            <a:r>
              <a:rPr lang="fr-FR" dirty="0"/>
              <a:t> </a:t>
            </a:r>
            <a:r>
              <a:rPr lang="fr-FR" dirty="0" err="1"/>
              <a:t>considerations</a:t>
            </a:r>
            <a:r>
              <a:rPr lang="fr-FR" dirty="0"/>
              <a:t> for WBMS) </a:t>
            </a:r>
          </a:p>
        </p:txBody>
      </p:sp>
      <p:sp>
        <p:nvSpPr>
          <p:cNvPr id="4" name="Footer Placeholder 3">
            <a:extLst>
              <a:ext uri="{FF2B5EF4-FFF2-40B4-BE49-F238E27FC236}">
                <a16:creationId xmlns:a16="http://schemas.microsoft.com/office/drawing/2014/main" id="{66045799-9A93-CC63-3C3C-0FC459BD15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56680E7-DFB6-7F44-CF4B-36416257262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914963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r>
              <a:rPr lang="en-US" dirty="0"/>
              <a:t>Last version before IEEE publication:</a:t>
            </a:r>
          </a:p>
          <a:p>
            <a:pPr lvl="1"/>
            <a:r>
              <a:rPr lang="en-US" dirty="0">
                <a:highlight>
                  <a:srgbClr val="FFFF00"/>
                </a:highlight>
              </a:rPr>
              <a:t>24-14-0028-03-sgtg-802.24 </a:t>
            </a:r>
            <a:r>
              <a:rPr lang="en-US" dirty="0"/>
              <a:t>white paper (2014-11-revision)</a:t>
            </a:r>
          </a:p>
          <a:p>
            <a:endParaRPr lang="en-US" dirty="0"/>
          </a:p>
          <a:p>
            <a:r>
              <a:rPr lang="en-US" dirty="0"/>
              <a:t>This is the last version in an editable form per the IEEE editors – will be the baseline for the update. </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2024, Warsaw, Poland Interim</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July 2024, Montral, QC, Canada Plenary</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May Wireless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May 14, PM2   4PM CEST</a:t>
            </a:r>
          </a:p>
          <a:p>
            <a:pPr lvl="1"/>
            <a:r>
              <a:rPr lang="en-US" sz="2000" dirty="0">
                <a:effectLst/>
                <a:latin typeface="Arial" panose="020B0604020202020204" pitchFamily="34" charset="0"/>
                <a:ea typeface="Calibri" panose="020F0502020204030204" pitchFamily="34" charset="0"/>
              </a:rPr>
              <a:t>Wednesday May 15, PM2  4PM CEST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38598"/>
            <a:ext cx="528319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May 14, PM2   4PM CEST</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Times New Roman" panose="02020603050405020304" pitchFamily="18" charset="0"/>
                <a:hlinkClick r:id="rId4"/>
              </a:rPr>
              <a:t>Join WebEx meeting</a:t>
            </a:r>
            <a:r>
              <a:rPr lang="en-US" sz="1800" dirty="0">
                <a:effectLst/>
                <a:latin typeface="Arial" panose="020B0604020202020204" pitchFamily="34" charset="0"/>
                <a:ea typeface="Times New Roman" panose="02020603050405020304" pitchFamily="18"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2424 825 3064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password:      PUn3dbhP8Y2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Join by phone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869321"/>
            <a:ext cx="5544207"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May 15, PM2  4PM CEST</a:t>
            </a:r>
            <a:endParaRPr lang="en-US" sz="1800" dirty="0">
              <a:effectLst/>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2000" u="sng" dirty="0">
                <a:solidFill>
                  <a:srgbClr val="00AFF9"/>
                </a:solidFill>
                <a:effectLst/>
                <a:latin typeface="Arial" panose="020B0604020202020204" pitchFamily="34" charset="0"/>
                <a:ea typeface="Aptos" panose="020B0004020202020204" pitchFamily="34" charset="0"/>
                <a:cs typeface="Aptos" panose="020B0004020202020204" pitchFamily="34" charset="0"/>
                <a:hlinkClick r:id="rId5"/>
              </a:rPr>
              <a:t>Join WebEx meeting</a:t>
            </a:r>
            <a:r>
              <a:rPr lang="en-US" sz="2000" dirty="0">
                <a:effectLst/>
                <a:latin typeface="Arial" panose="020B060402020202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Meeting number:     2430 443 5396</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Password:     MBcyaApw483</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Join by phone</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+1-855-797-9485 US Toll free</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+1-415-655-0002 US Toll</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Continue resolving comments on draft for “Low Latency White Paper”</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b">
              <a:lnSpc>
                <a:spcPct val="120000"/>
              </a:lnSpc>
            </a:pPr>
            <a:r>
              <a:rPr lang="en-US" dirty="0"/>
              <a:t>Development of update for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36558</TotalTime>
  <Words>2475</Words>
  <Application>Microsoft Office PowerPoint</Application>
  <PresentationFormat>Widescreen</PresentationFormat>
  <Paragraphs>286</Paragraphs>
  <Slides>26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MS Gothic</vt:lpstr>
      <vt:lpstr>Arial</vt:lpstr>
      <vt:lpstr>Calibri</vt:lpstr>
      <vt:lpstr>Helvetica</vt:lpstr>
      <vt:lpstr>Monotype Sorts</vt:lpstr>
      <vt:lpstr>Times New Roman</vt:lpstr>
      <vt:lpstr>802-24-Theme1</vt:lpstr>
      <vt:lpstr>802.24 Vertical Applications TAG</vt:lpstr>
      <vt:lpstr>802.24 Overview</vt:lpstr>
      <vt:lpstr>May Wireless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IoT White Paper Strategy</vt:lpstr>
      <vt:lpstr>IoT White Paper Discussion</vt:lpstr>
      <vt:lpstr>Review on Low Latency White Paper</vt:lpstr>
      <vt:lpstr>"IEEE 802 Solutions for Vertical Applications"</vt:lpstr>
      <vt:lpstr>AFV Communications - White Paper</vt:lpstr>
      <vt:lpstr>Contributions related to AFV White Paper</vt:lpstr>
      <vt:lpstr>AFV Discussion (March 2024)</vt:lpstr>
      <vt:lpstr>Smart Grid white paper revision</vt:lpstr>
      <vt:lpstr>Smart Grid White Paper Revision Plan</vt:lpstr>
      <vt:lpstr>Future TAG Activity Planning</vt:lpstr>
      <vt:lpstr>Vertical Applications – Industry Standards Outreach</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423</cp:revision>
  <dcterms:created xsi:type="dcterms:W3CDTF">2020-10-13T15:01:18Z</dcterms:created>
  <dcterms:modified xsi:type="dcterms:W3CDTF">2024-04-25T21:43:28Z</dcterms:modified>
</cp:coreProperties>
</file>